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6858000" cy="12192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616" y="-2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18E65-3B1C-4592-BCA1-86DCB04AFBD9}" type="doc">
      <dgm:prSet loTypeId="urn:microsoft.com/office/officeart/2005/8/layout/hierarchy3" loCatId="hierarchy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F6C34C02-384F-4FEC-B0BE-C4DB94BFCA32}">
      <dgm:prSet phldrT="[Text]" custT="1"/>
      <dgm:spPr/>
      <dgm:t>
        <a:bodyPr/>
        <a:lstStyle/>
        <a:p>
          <a:r>
            <a:rPr lang="it-IT" sz="650" b="1" dirty="0"/>
            <a:t>IFEB </a:t>
          </a:r>
          <a:r>
            <a:rPr lang="it-IT" sz="650" b="1" dirty="0" err="1"/>
            <a:t>collection</a:t>
          </a:r>
          <a:r>
            <a:rPr lang="it-IT" sz="650" b="1" dirty="0"/>
            <a:t> Institut </a:t>
          </a:r>
          <a:r>
            <a:rPr lang="it-IT" sz="650" b="1" dirty="0" err="1"/>
            <a:t>français</a:t>
          </a:r>
          <a:r>
            <a:rPr lang="it-IT" sz="650" b="1" dirty="0"/>
            <a:t> d’</a:t>
          </a:r>
          <a:r>
            <a:rPr lang="it-IT" sz="650" b="1" dirty="0" err="1"/>
            <a:t>études</a:t>
          </a:r>
          <a:r>
            <a:rPr lang="it-IT" sz="650" b="1" dirty="0"/>
            <a:t> </a:t>
          </a:r>
          <a:r>
            <a:rPr lang="it-IT" sz="650" b="1" dirty="0" err="1"/>
            <a:t>byzantines</a:t>
          </a:r>
          <a:r>
            <a:rPr lang="it-IT" sz="650" b="1" dirty="0"/>
            <a:t>, Paris</a:t>
          </a:r>
        </a:p>
      </dgm:t>
    </dgm:pt>
    <dgm:pt modelId="{D01F4472-6574-4112-94DF-E227D3CA2B3D}" type="parTrans" cxnId="{5FA51272-3BF6-4A53-8BCF-7AB4C698B144}">
      <dgm:prSet/>
      <dgm:spPr/>
      <dgm:t>
        <a:bodyPr/>
        <a:lstStyle/>
        <a:p>
          <a:endParaRPr lang="it-IT"/>
        </a:p>
      </dgm:t>
    </dgm:pt>
    <dgm:pt modelId="{BA94FE55-CFAC-4088-9E92-30FEF6FB0219}" type="sibTrans" cxnId="{5FA51272-3BF6-4A53-8BCF-7AB4C698B144}">
      <dgm:prSet/>
      <dgm:spPr/>
      <dgm:t>
        <a:bodyPr/>
        <a:lstStyle/>
        <a:p>
          <a:endParaRPr lang="it-IT"/>
        </a:p>
      </dgm:t>
    </dgm:pt>
    <dgm:pt modelId="{72CC6B23-24CE-49E9-BD44-13D6F51B00DC}">
      <dgm:prSet phldrT="[Text]" custT="1"/>
      <dgm:spPr/>
      <dgm:t>
        <a:bodyPr/>
        <a:lstStyle/>
        <a:p>
          <a:r>
            <a:rPr lang="it-IT" sz="650" b="1" dirty="0"/>
            <a:t>Geneva Museum of Art</a:t>
          </a:r>
        </a:p>
      </dgm:t>
    </dgm:pt>
    <dgm:pt modelId="{94C3E29B-B6A0-4638-9A39-82E363970B44}" type="parTrans" cxnId="{D5C26F83-AE9B-4BB8-B37B-9F03C2D5A134}">
      <dgm:prSet/>
      <dgm:spPr/>
      <dgm:t>
        <a:bodyPr/>
        <a:lstStyle/>
        <a:p>
          <a:endParaRPr lang="it-IT"/>
        </a:p>
      </dgm:t>
    </dgm:pt>
    <dgm:pt modelId="{B0244C7D-4500-49D1-9327-3A12AA99C484}" type="sibTrans" cxnId="{D5C26F83-AE9B-4BB8-B37B-9F03C2D5A134}">
      <dgm:prSet/>
      <dgm:spPr/>
      <dgm:t>
        <a:bodyPr/>
        <a:lstStyle/>
        <a:p>
          <a:endParaRPr lang="it-IT"/>
        </a:p>
      </dgm:t>
    </dgm:pt>
    <dgm:pt modelId="{4B214313-3DD7-40BF-831D-5C80374A496C}">
      <dgm:prSet phldrT="[Text]" custT="1"/>
      <dgm:spPr/>
      <dgm:t>
        <a:bodyPr/>
        <a:lstStyle/>
        <a:p>
          <a:r>
            <a:rPr lang="it-IT" sz="650" b="1" dirty="0" err="1"/>
            <a:t>Epigraphic</a:t>
          </a:r>
          <a:r>
            <a:rPr lang="it-IT" sz="650" b="1" dirty="0"/>
            <a:t> and </a:t>
          </a:r>
          <a:r>
            <a:rPr lang="it-IT" sz="650" b="1" dirty="0" err="1"/>
            <a:t>Numismatic</a:t>
          </a:r>
          <a:r>
            <a:rPr lang="it-IT" sz="650" b="1" dirty="0"/>
            <a:t> Museum of </a:t>
          </a:r>
          <a:r>
            <a:rPr lang="it-IT" sz="650" b="1" dirty="0" err="1"/>
            <a:t>Athens</a:t>
          </a:r>
          <a:endParaRPr lang="it-IT" sz="650" b="1" dirty="0"/>
        </a:p>
      </dgm:t>
    </dgm:pt>
    <dgm:pt modelId="{8A82F2A5-1D88-4122-98E0-B7455B26AA63}" type="parTrans" cxnId="{F7BF0F3F-203C-4EAC-8099-E3D2E32E5342}">
      <dgm:prSet/>
      <dgm:spPr/>
      <dgm:t>
        <a:bodyPr/>
        <a:lstStyle/>
        <a:p>
          <a:endParaRPr lang="it-IT"/>
        </a:p>
      </dgm:t>
    </dgm:pt>
    <dgm:pt modelId="{A7053246-0097-45E4-A1E5-DBD6392F6CB4}" type="sibTrans" cxnId="{F7BF0F3F-203C-4EAC-8099-E3D2E32E5342}">
      <dgm:prSet/>
      <dgm:spPr/>
      <dgm:t>
        <a:bodyPr/>
        <a:lstStyle/>
        <a:p>
          <a:endParaRPr lang="it-IT"/>
        </a:p>
      </dgm:t>
    </dgm:pt>
    <dgm:pt modelId="{30DA963C-9315-4635-9A43-3894F76F6CFD}">
      <dgm:prSet phldrT="[Text]" custT="1"/>
      <dgm:spPr/>
      <dgm:t>
        <a:bodyPr/>
        <a:lstStyle/>
        <a:p>
          <a:r>
            <a:rPr lang="it-IT" sz="650" b="1" dirty="0" err="1"/>
            <a:t>Zacos</a:t>
          </a:r>
          <a:r>
            <a:rPr lang="it-IT" sz="650" b="1" dirty="0"/>
            <a:t> </a:t>
          </a:r>
          <a:r>
            <a:rPr lang="it-IT" sz="650" b="1" dirty="0" err="1"/>
            <a:t>collection</a:t>
          </a:r>
          <a:r>
            <a:rPr lang="it-IT" sz="650" b="1" dirty="0"/>
            <a:t> </a:t>
          </a:r>
          <a:r>
            <a:rPr lang="it-IT" sz="650" b="1" dirty="0" err="1"/>
            <a:t>BnF</a:t>
          </a:r>
          <a:r>
            <a:rPr lang="it-IT" sz="650" b="1" dirty="0"/>
            <a:t>, Paris</a:t>
          </a:r>
        </a:p>
      </dgm:t>
    </dgm:pt>
    <dgm:pt modelId="{31FD45D7-9482-4073-8A5D-88DF11D70A07}" type="parTrans" cxnId="{95B8EA70-60D1-4AFF-BC43-CEBDA21ED8B2}">
      <dgm:prSet/>
      <dgm:spPr/>
      <dgm:t>
        <a:bodyPr/>
        <a:lstStyle/>
        <a:p>
          <a:endParaRPr lang="it-IT"/>
        </a:p>
      </dgm:t>
    </dgm:pt>
    <dgm:pt modelId="{799F9ADA-9666-4CA2-9823-18BDBACD3DD5}" type="sibTrans" cxnId="{95B8EA70-60D1-4AFF-BC43-CEBDA21ED8B2}">
      <dgm:prSet/>
      <dgm:spPr/>
      <dgm:t>
        <a:bodyPr/>
        <a:lstStyle/>
        <a:p>
          <a:endParaRPr lang="it-IT"/>
        </a:p>
      </dgm:t>
    </dgm:pt>
    <dgm:pt modelId="{A6441FA8-2E1C-4F37-97CC-4B14B043E030}">
      <dgm:prSet phldrT="[Text]" custT="1"/>
      <dgm:spPr/>
      <dgm:t>
        <a:bodyPr/>
        <a:lstStyle/>
        <a:p>
          <a:r>
            <a:rPr lang="it-IT" sz="650" b="1" dirty="0"/>
            <a:t>Robert </a:t>
          </a:r>
          <a:r>
            <a:rPr lang="it-IT" sz="650" b="1" dirty="0" err="1"/>
            <a:t>Feind’s</a:t>
          </a:r>
          <a:r>
            <a:rPr lang="it-IT" sz="650" b="1" dirty="0"/>
            <a:t> private </a:t>
          </a:r>
          <a:r>
            <a:rPr lang="it-IT" sz="650" b="1" dirty="0" err="1"/>
            <a:t>collection</a:t>
          </a:r>
          <a:r>
            <a:rPr lang="it-IT" sz="650" b="1" dirty="0"/>
            <a:t>, Cologne</a:t>
          </a:r>
        </a:p>
      </dgm:t>
    </dgm:pt>
    <dgm:pt modelId="{56843B95-0366-4DCC-B42D-FFA02B144CE7}" type="parTrans" cxnId="{92CC8856-B65A-458B-83A4-0800A8982D40}">
      <dgm:prSet/>
      <dgm:spPr/>
      <dgm:t>
        <a:bodyPr/>
        <a:lstStyle/>
        <a:p>
          <a:endParaRPr lang="it-IT"/>
        </a:p>
      </dgm:t>
    </dgm:pt>
    <dgm:pt modelId="{C0666ABA-B640-4389-A4E5-6C0A2ADA33CA}" type="sibTrans" cxnId="{92CC8856-B65A-458B-83A4-0800A8982D40}">
      <dgm:prSet/>
      <dgm:spPr/>
      <dgm:t>
        <a:bodyPr/>
        <a:lstStyle/>
        <a:p>
          <a:endParaRPr lang="it-IT"/>
        </a:p>
      </dgm:t>
    </dgm:pt>
    <dgm:pt modelId="{B60E6CE9-A7D7-4363-BD24-1436A90F49E2}">
      <dgm:prSet phldrT="[Text]" custT="1"/>
      <dgm:spPr/>
      <dgm:t>
        <a:bodyPr/>
        <a:lstStyle/>
        <a:p>
          <a:r>
            <a:rPr lang="it-IT" sz="650" b="1" dirty="0" err="1"/>
            <a:t>Dumbarton</a:t>
          </a:r>
          <a:r>
            <a:rPr lang="it-IT" sz="650" b="1" dirty="0"/>
            <a:t> Oaks </a:t>
          </a:r>
          <a:r>
            <a:rPr lang="it-IT" sz="650" b="1" dirty="0" err="1"/>
            <a:t>Seals</a:t>
          </a:r>
          <a:r>
            <a:rPr lang="it-IT" sz="650" b="1" dirty="0"/>
            <a:t> Collection</a:t>
          </a:r>
        </a:p>
      </dgm:t>
    </dgm:pt>
    <dgm:pt modelId="{B2E34070-CD67-4A2F-80B6-F8EDD1E13E72}" type="parTrans" cxnId="{C0F41FE9-0BE5-414E-801E-859F48F08E44}">
      <dgm:prSet/>
      <dgm:spPr/>
      <dgm:t>
        <a:bodyPr/>
        <a:lstStyle/>
        <a:p>
          <a:endParaRPr lang="it-IT"/>
        </a:p>
      </dgm:t>
    </dgm:pt>
    <dgm:pt modelId="{0EB966E0-5930-4899-9A0E-A34D090D9208}" type="sibTrans" cxnId="{C0F41FE9-0BE5-414E-801E-859F48F08E44}">
      <dgm:prSet/>
      <dgm:spPr/>
      <dgm:t>
        <a:bodyPr/>
        <a:lstStyle/>
        <a:p>
          <a:endParaRPr lang="it-IT"/>
        </a:p>
      </dgm:t>
    </dgm:pt>
    <dgm:pt modelId="{98582C5F-BF40-44CE-8A6C-FCC243B9380A}" type="pres">
      <dgm:prSet presAssocID="{F4F18E65-3B1C-4592-BCA1-86DCB04AFBD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D242B21D-C3CE-4AAE-B3B4-58FDA3078B3A}" type="pres">
      <dgm:prSet presAssocID="{F6C34C02-384F-4FEC-B0BE-C4DB94BFCA32}" presName="root" presStyleCnt="0"/>
      <dgm:spPr/>
    </dgm:pt>
    <dgm:pt modelId="{594A9F4E-E6D6-460B-9559-7F9E7BFEBEDC}" type="pres">
      <dgm:prSet presAssocID="{F6C34C02-384F-4FEC-B0BE-C4DB94BFCA32}" presName="rootComposite" presStyleCnt="0"/>
      <dgm:spPr/>
    </dgm:pt>
    <dgm:pt modelId="{B0C31155-B8C7-4857-86D7-733D083655DD}" type="pres">
      <dgm:prSet presAssocID="{F6C34C02-384F-4FEC-B0BE-C4DB94BFCA32}" presName="rootText" presStyleLbl="node1" presStyleIdx="0" presStyleCnt="6"/>
      <dgm:spPr/>
      <dgm:t>
        <a:bodyPr/>
        <a:lstStyle/>
        <a:p>
          <a:endParaRPr lang="it-IT"/>
        </a:p>
      </dgm:t>
    </dgm:pt>
    <dgm:pt modelId="{A57DA24F-6BCB-4586-A6D0-301D41733244}" type="pres">
      <dgm:prSet presAssocID="{F6C34C02-384F-4FEC-B0BE-C4DB94BFCA32}" presName="rootConnector" presStyleLbl="node1" presStyleIdx="0" presStyleCnt="6"/>
      <dgm:spPr/>
      <dgm:t>
        <a:bodyPr/>
        <a:lstStyle/>
        <a:p>
          <a:endParaRPr lang="it-IT"/>
        </a:p>
      </dgm:t>
    </dgm:pt>
    <dgm:pt modelId="{3A8C1AAA-B396-487C-BE0B-9E41BE9DC7C6}" type="pres">
      <dgm:prSet presAssocID="{F6C34C02-384F-4FEC-B0BE-C4DB94BFCA32}" presName="childShape" presStyleCnt="0"/>
      <dgm:spPr/>
    </dgm:pt>
    <dgm:pt modelId="{1FBBC521-20D2-4DE6-80EC-F5D76A1AB3B3}" type="pres">
      <dgm:prSet presAssocID="{B60E6CE9-A7D7-4363-BD24-1436A90F49E2}" presName="root" presStyleCnt="0"/>
      <dgm:spPr/>
    </dgm:pt>
    <dgm:pt modelId="{B7F89579-B327-4C9B-B0A6-28FF2D682AB2}" type="pres">
      <dgm:prSet presAssocID="{B60E6CE9-A7D7-4363-BD24-1436A90F49E2}" presName="rootComposite" presStyleCnt="0"/>
      <dgm:spPr/>
    </dgm:pt>
    <dgm:pt modelId="{CFBF9878-5C98-46CD-8DC4-7ABADA44D740}" type="pres">
      <dgm:prSet presAssocID="{B60E6CE9-A7D7-4363-BD24-1436A90F49E2}" presName="rootText" presStyleLbl="node1" presStyleIdx="1" presStyleCnt="6"/>
      <dgm:spPr/>
      <dgm:t>
        <a:bodyPr/>
        <a:lstStyle/>
        <a:p>
          <a:endParaRPr lang="it-IT"/>
        </a:p>
      </dgm:t>
    </dgm:pt>
    <dgm:pt modelId="{14126B95-1F87-4911-A7E3-D869363FA2D3}" type="pres">
      <dgm:prSet presAssocID="{B60E6CE9-A7D7-4363-BD24-1436A90F49E2}" presName="rootConnector" presStyleLbl="node1" presStyleIdx="1" presStyleCnt="6"/>
      <dgm:spPr/>
      <dgm:t>
        <a:bodyPr/>
        <a:lstStyle/>
        <a:p>
          <a:endParaRPr lang="it-IT"/>
        </a:p>
      </dgm:t>
    </dgm:pt>
    <dgm:pt modelId="{0992ED85-616C-40C5-8C98-0EABFCC5AC38}" type="pres">
      <dgm:prSet presAssocID="{B60E6CE9-A7D7-4363-BD24-1436A90F49E2}" presName="childShape" presStyleCnt="0"/>
      <dgm:spPr/>
    </dgm:pt>
    <dgm:pt modelId="{9F2C2CE7-E973-4CD9-9EA9-BDA273DD6227}" type="pres">
      <dgm:prSet presAssocID="{72CC6B23-24CE-49E9-BD44-13D6F51B00DC}" presName="root" presStyleCnt="0"/>
      <dgm:spPr/>
    </dgm:pt>
    <dgm:pt modelId="{515713D6-E6BF-41D5-B5A7-C94690A570D4}" type="pres">
      <dgm:prSet presAssocID="{72CC6B23-24CE-49E9-BD44-13D6F51B00DC}" presName="rootComposite" presStyleCnt="0"/>
      <dgm:spPr/>
    </dgm:pt>
    <dgm:pt modelId="{7E33CF45-9D65-4E4C-A87B-4FC987BB371F}" type="pres">
      <dgm:prSet presAssocID="{72CC6B23-24CE-49E9-BD44-13D6F51B00DC}" presName="rootText" presStyleLbl="node1" presStyleIdx="2" presStyleCnt="6"/>
      <dgm:spPr/>
      <dgm:t>
        <a:bodyPr/>
        <a:lstStyle/>
        <a:p>
          <a:endParaRPr lang="it-IT"/>
        </a:p>
      </dgm:t>
    </dgm:pt>
    <dgm:pt modelId="{3D8BB64A-160E-4851-943A-6941F5F42C35}" type="pres">
      <dgm:prSet presAssocID="{72CC6B23-24CE-49E9-BD44-13D6F51B00DC}" presName="rootConnector" presStyleLbl="node1" presStyleIdx="2" presStyleCnt="6"/>
      <dgm:spPr/>
      <dgm:t>
        <a:bodyPr/>
        <a:lstStyle/>
        <a:p>
          <a:endParaRPr lang="it-IT"/>
        </a:p>
      </dgm:t>
    </dgm:pt>
    <dgm:pt modelId="{550FF37D-6C67-495A-8ACC-A0CC90A1F6F5}" type="pres">
      <dgm:prSet presAssocID="{72CC6B23-24CE-49E9-BD44-13D6F51B00DC}" presName="childShape" presStyleCnt="0"/>
      <dgm:spPr/>
    </dgm:pt>
    <dgm:pt modelId="{89425B03-9DC8-4456-95BF-454BA4C6EC45}" type="pres">
      <dgm:prSet presAssocID="{4B214313-3DD7-40BF-831D-5C80374A496C}" presName="root" presStyleCnt="0"/>
      <dgm:spPr/>
    </dgm:pt>
    <dgm:pt modelId="{E56C96F2-76BF-4D0A-9250-8C30EDA7BACC}" type="pres">
      <dgm:prSet presAssocID="{4B214313-3DD7-40BF-831D-5C80374A496C}" presName="rootComposite" presStyleCnt="0"/>
      <dgm:spPr/>
    </dgm:pt>
    <dgm:pt modelId="{2C5CE06C-0782-43FF-9CC2-17FF41E36C91}" type="pres">
      <dgm:prSet presAssocID="{4B214313-3DD7-40BF-831D-5C80374A496C}" presName="rootText" presStyleLbl="node1" presStyleIdx="3" presStyleCnt="6"/>
      <dgm:spPr/>
      <dgm:t>
        <a:bodyPr/>
        <a:lstStyle/>
        <a:p>
          <a:endParaRPr lang="it-IT"/>
        </a:p>
      </dgm:t>
    </dgm:pt>
    <dgm:pt modelId="{9ACDEDF1-6BF9-4FFD-81D7-53897BA168B7}" type="pres">
      <dgm:prSet presAssocID="{4B214313-3DD7-40BF-831D-5C80374A496C}" presName="rootConnector" presStyleLbl="node1" presStyleIdx="3" presStyleCnt="6"/>
      <dgm:spPr/>
      <dgm:t>
        <a:bodyPr/>
        <a:lstStyle/>
        <a:p>
          <a:endParaRPr lang="it-IT"/>
        </a:p>
      </dgm:t>
    </dgm:pt>
    <dgm:pt modelId="{8E2C6C74-3EC3-4F8F-B0D1-1F9BA2AC6775}" type="pres">
      <dgm:prSet presAssocID="{4B214313-3DD7-40BF-831D-5C80374A496C}" presName="childShape" presStyleCnt="0"/>
      <dgm:spPr/>
    </dgm:pt>
    <dgm:pt modelId="{D5A23867-55BA-4BB6-8E77-FF7FBB269124}" type="pres">
      <dgm:prSet presAssocID="{30DA963C-9315-4635-9A43-3894F76F6CFD}" presName="root" presStyleCnt="0"/>
      <dgm:spPr/>
    </dgm:pt>
    <dgm:pt modelId="{039E83DA-A5A7-48AD-9A57-7289A94B5038}" type="pres">
      <dgm:prSet presAssocID="{30DA963C-9315-4635-9A43-3894F76F6CFD}" presName="rootComposite" presStyleCnt="0"/>
      <dgm:spPr/>
    </dgm:pt>
    <dgm:pt modelId="{996D01C9-A21F-4C2D-8DEA-2BDC44CDA6BF}" type="pres">
      <dgm:prSet presAssocID="{30DA963C-9315-4635-9A43-3894F76F6CFD}" presName="rootText" presStyleLbl="node1" presStyleIdx="4" presStyleCnt="6"/>
      <dgm:spPr/>
      <dgm:t>
        <a:bodyPr/>
        <a:lstStyle/>
        <a:p>
          <a:endParaRPr lang="it-IT"/>
        </a:p>
      </dgm:t>
    </dgm:pt>
    <dgm:pt modelId="{0D248518-DF92-48E5-942F-0E998F855CA3}" type="pres">
      <dgm:prSet presAssocID="{30DA963C-9315-4635-9A43-3894F76F6CFD}" presName="rootConnector" presStyleLbl="node1" presStyleIdx="4" presStyleCnt="6"/>
      <dgm:spPr/>
      <dgm:t>
        <a:bodyPr/>
        <a:lstStyle/>
        <a:p>
          <a:endParaRPr lang="it-IT"/>
        </a:p>
      </dgm:t>
    </dgm:pt>
    <dgm:pt modelId="{E0762CCB-E055-4194-BA3D-470F8AE5C125}" type="pres">
      <dgm:prSet presAssocID="{30DA963C-9315-4635-9A43-3894F76F6CFD}" presName="childShape" presStyleCnt="0"/>
      <dgm:spPr/>
    </dgm:pt>
    <dgm:pt modelId="{574F6844-244F-46E7-B2FB-BDAE6BE0B50E}" type="pres">
      <dgm:prSet presAssocID="{A6441FA8-2E1C-4F37-97CC-4B14B043E030}" presName="root" presStyleCnt="0"/>
      <dgm:spPr/>
    </dgm:pt>
    <dgm:pt modelId="{2106AB9C-09CD-415E-AEFE-F9B59A6323B8}" type="pres">
      <dgm:prSet presAssocID="{A6441FA8-2E1C-4F37-97CC-4B14B043E030}" presName="rootComposite" presStyleCnt="0"/>
      <dgm:spPr/>
    </dgm:pt>
    <dgm:pt modelId="{AB235599-4409-4B37-B43D-D0829BD24BDF}" type="pres">
      <dgm:prSet presAssocID="{A6441FA8-2E1C-4F37-97CC-4B14B043E030}" presName="rootText" presStyleLbl="node1" presStyleIdx="5" presStyleCnt="6"/>
      <dgm:spPr/>
      <dgm:t>
        <a:bodyPr/>
        <a:lstStyle/>
        <a:p>
          <a:endParaRPr lang="it-IT"/>
        </a:p>
      </dgm:t>
    </dgm:pt>
    <dgm:pt modelId="{D49DD820-5984-47EC-B463-D78DADB18766}" type="pres">
      <dgm:prSet presAssocID="{A6441FA8-2E1C-4F37-97CC-4B14B043E030}" presName="rootConnector" presStyleLbl="node1" presStyleIdx="5" presStyleCnt="6"/>
      <dgm:spPr/>
      <dgm:t>
        <a:bodyPr/>
        <a:lstStyle/>
        <a:p>
          <a:endParaRPr lang="it-IT"/>
        </a:p>
      </dgm:t>
    </dgm:pt>
    <dgm:pt modelId="{503C6B26-666B-4805-9FAD-ECD23442A6DF}" type="pres">
      <dgm:prSet presAssocID="{A6441FA8-2E1C-4F37-97CC-4B14B043E030}" presName="childShape" presStyleCnt="0"/>
      <dgm:spPr/>
    </dgm:pt>
  </dgm:ptLst>
  <dgm:cxnLst>
    <dgm:cxn modelId="{3D3E5642-392A-4225-9FE9-6213202D0A6B}" type="presOf" srcId="{30DA963C-9315-4635-9A43-3894F76F6CFD}" destId="{996D01C9-A21F-4C2D-8DEA-2BDC44CDA6BF}" srcOrd="0" destOrd="0" presId="urn:microsoft.com/office/officeart/2005/8/layout/hierarchy3"/>
    <dgm:cxn modelId="{2EAF4198-38B0-4EBC-B4BF-D7DB7522CDCB}" type="presOf" srcId="{72CC6B23-24CE-49E9-BD44-13D6F51B00DC}" destId="{3D8BB64A-160E-4851-943A-6941F5F42C35}" srcOrd="1" destOrd="0" presId="urn:microsoft.com/office/officeart/2005/8/layout/hierarchy3"/>
    <dgm:cxn modelId="{95B8EA70-60D1-4AFF-BC43-CEBDA21ED8B2}" srcId="{F4F18E65-3B1C-4592-BCA1-86DCB04AFBD9}" destId="{30DA963C-9315-4635-9A43-3894F76F6CFD}" srcOrd="4" destOrd="0" parTransId="{31FD45D7-9482-4073-8A5D-88DF11D70A07}" sibTransId="{799F9ADA-9666-4CA2-9823-18BDBACD3DD5}"/>
    <dgm:cxn modelId="{D5C26F83-AE9B-4BB8-B37B-9F03C2D5A134}" srcId="{F4F18E65-3B1C-4592-BCA1-86DCB04AFBD9}" destId="{72CC6B23-24CE-49E9-BD44-13D6F51B00DC}" srcOrd="2" destOrd="0" parTransId="{94C3E29B-B6A0-4638-9A39-82E363970B44}" sibTransId="{B0244C7D-4500-49D1-9327-3A12AA99C484}"/>
    <dgm:cxn modelId="{92CC8856-B65A-458B-83A4-0800A8982D40}" srcId="{F4F18E65-3B1C-4592-BCA1-86DCB04AFBD9}" destId="{A6441FA8-2E1C-4F37-97CC-4B14B043E030}" srcOrd="5" destOrd="0" parTransId="{56843B95-0366-4DCC-B42D-FFA02B144CE7}" sibTransId="{C0666ABA-B640-4389-A4E5-6C0A2ADA33CA}"/>
    <dgm:cxn modelId="{5744DC97-D8F0-4F08-A056-0402660FB75E}" type="presOf" srcId="{F4F18E65-3B1C-4592-BCA1-86DCB04AFBD9}" destId="{98582C5F-BF40-44CE-8A6C-FCC243B9380A}" srcOrd="0" destOrd="0" presId="urn:microsoft.com/office/officeart/2005/8/layout/hierarchy3"/>
    <dgm:cxn modelId="{5FAD78D1-EE3D-4904-8772-3F7FC93A72B5}" type="presOf" srcId="{B60E6CE9-A7D7-4363-BD24-1436A90F49E2}" destId="{CFBF9878-5C98-46CD-8DC4-7ABADA44D740}" srcOrd="0" destOrd="0" presId="urn:microsoft.com/office/officeart/2005/8/layout/hierarchy3"/>
    <dgm:cxn modelId="{EA83EF39-B267-4C4E-8759-95B8004D54EF}" type="presOf" srcId="{72CC6B23-24CE-49E9-BD44-13D6F51B00DC}" destId="{7E33CF45-9D65-4E4C-A87B-4FC987BB371F}" srcOrd="0" destOrd="0" presId="urn:microsoft.com/office/officeart/2005/8/layout/hierarchy3"/>
    <dgm:cxn modelId="{C0F41FE9-0BE5-414E-801E-859F48F08E44}" srcId="{F4F18E65-3B1C-4592-BCA1-86DCB04AFBD9}" destId="{B60E6CE9-A7D7-4363-BD24-1436A90F49E2}" srcOrd="1" destOrd="0" parTransId="{B2E34070-CD67-4A2F-80B6-F8EDD1E13E72}" sibTransId="{0EB966E0-5930-4899-9A0E-A34D090D9208}"/>
    <dgm:cxn modelId="{FC0995A6-5CAB-48BC-AB3B-9E3401CC85EC}" type="presOf" srcId="{4B214313-3DD7-40BF-831D-5C80374A496C}" destId="{2C5CE06C-0782-43FF-9CC2-17FF41E36C91}" srcOrd="0" destOrd="0" presId="urn:microsoft.com/office/officeart/2005/8/layout/hierarchy3"/>
    <dgm:cxn modelId="{F7BF0F3F-203C-4EAC-8099-E3D2E32E5342}" srcId="{F4F18E65-3B1C-4592-BCA1-86DCB04AFBD9}" destId="{4B214313-3DD7-40BF-831D-5C80374A496C}" srcOrd="3" destOrd="0" parTransId="{8A82F2A5-1D88-4122-98E0-B7455B26AA63}" sibTransId="{A7053246-0097-45E4-A1E5-DBD6392F6CB4}"/>
    <dgm:cxn modelId="{70518EA9-0446-4B8B-B89B-7E5F6B173380}" type="presOf" srcId="{F6C34C02-384F-4FEC-B0BE-C4DB94BFCA32}" destId="{A57DA24F-6BCB-4586-A6D0-301D41733244}" srcOrd="1" destOrd="0" presId="urn:microsoft.com/office/officeart/2005/8/layout/hierarchy3"/>
    <dgm:cxn modelId="{96AA4851-D737-413D-9B32-1B63DFDC53D0}" type="presOf" srcId="{A6441FA8-2E1C-4F37-97CC-4B14B043E030}" destId="{AB235599-4409-4B37-B43D-D0829BD24BDF}" srcOrd="0" destOrd="0" presId="urn:microsoft.com/office/officeart/2005/8/layout/hierarchy3"/>
    <dgm:cxn modelId="{D6BCB5A3-8F22-480C-BC82-DFEF6C119FDC}" type="presOf" srcId="{4B214313-3DD7-40BF-831D-5C80374A496C}" destId="{9ACDEDF1-6BF9-4FFD-81D7-53897BA168B7}" srcOrd="1" destOrd="0" presId="urn:microsoft.com/office/officeart/2005/8/layout/hierarchy3"/>
    <dgm:cxn modelId="{4FFB19DF-6647-4801-8F7F-9234DB74655A}" type="presOf" srcId="{30DA963C-9315-4635-9A43-3894F76F6CFD}" destId="{0D248518-DF92-48E5-942F-0E998F855CA3}" srcOrd="1" destOrd="0" presId="urn:microsoft.com/office/officeart/2005/8/layout/hierarchy3"/>
    <dgm:cxn modelId="{015A6174-FB11-4C85-9B69-4CDB89AD4B83}" type="presOf" srcId="{F6C34C02-384F-4FEC-B0BE-C4DB94BFCA32}" destId="{B0C31155-B8C7-4857-86D7-733D083655DD}" srcOrd="0" destOrd="0" presId="urn:microsoft.com/office/officeart/2005/8/layout/hierarchy3"/>
    <dgm:cxn modelId="{2D6EA48B-F493-450A-8F23-3034AB6C956A}" type="presOf" srcId="{A6441FA8-2E1C-4F37-97CC-4B14B043E030}" destId="{D49DD820-5984-47EC-B463-D78DADB18766}" srcOrd="1" destOrd="0" presId="urn:microsoft.com/office/officeart/2005/8/layout/hierarchy3"/>
    <dgm:cxn modelId="{5FA51272-3BF6-4A53-8BCF-7AB4C698B144}" srcId="{F4F18E65-3B1C-4592-BCA1-86DCB04AFBD9}" destId="{F6C34C02-384F-4FEC-B0BE-C4DB94BFCA32}" srcOrd="0" destOrd="0" parTransId="{D01F4472-6574-4112-94DF-E227D3CA2B3D}" sibTransId="{BA94FE55-CFAC-4088-9E92-30FEF6FB0219}"/>
    <dgm:cxn modelId="{4A8283C8-3833-4DED-AFB5-7C83B0DDB539}" type="presOf" srcId="{B60E6CE9-A7D7-4363-BD24-1436A90F49E2}" destId="{14126B95-1F87-4911-A7E3-D869363FA2D3}" srcOrd="1" destOrd="0" presId="urn:microsoft.com/office/officeart/2005/8/layout/hierarchy3"/>
    <dgm:cxn modelId="{955DC0C9-0BE5-4713-B9B5-DBB4FE35379F}" type="presParOf" srcId="{98582C5F-BF40-44CE-8A6C-FCC243B9380A}" destId="{D242B21D-C3CE-4AAE-B3B4-58FDA3078B3A}" srcOrd="0" destOrd="0" presId="urn:microsoft.com/office/officeart/2005/8/layout/hierarchy3"/>
    <dgm:cxn modelId="{B91C9EF7-5B3F-43C2-B605-9EADE2604341}" type="presParOf" srcId="{D242B21D-C3CE-4AAE-B3B4-58FDA3078B3A}" destId="{594A9F4E-E6D6-460B-9559-7F9E7BFEBEDC}" srcOrd="0" destOrd="0" presId="urn:microsoft.com/office/officeart/2005/8/layout/hierarchy3"/>
    <dgm:cxn modelId="{67245135-7173-420C-B30F-63ABE0E29AFF}" type="presParOf" srcId="{594A9F4E-E6D6-460B-9559-7F9E7BFEBEDC}" destId="{B0C31155-B8C7-4857-86D7-733D083655DD}" srcOrd="0" destOrd="0" presId="urn:microsoft.com/office/officeart/2005/8/layout/hierarchy3"/>
    <dgm:cxn modelId="{BB6E8778-EB94-46B8-8A3A-2F81B1EC014A}" type="presParOf" srcId="{594A9F4E-E6D6-460B-9559-7F9E7BFEBEDC}" destId="{A57DA24F-6BCB-4586-A6D0-301D41733244}" srcOrd="1" destOrd="0" presId="urn:microsoft.com/office/officeart/2005/8/layout/hierarchy3"/>
    <dgm:cxn modelId="{9F57A22C-2B1C-4E89-9D7F-97F635BB5EAF}" type="presParOf" srcId="{D242B21D-C3CE-4AAE-B3B4-58FDA3078B3A}" destId="{3A8C1AAA-B396-487C-BE0B-9E41BE9DC7C6}" srcOrd="1" destOrd="0" presId="urn:microsoft.com/office/officeart/2005/8/layout/hierarchy3"/>
    <dgm:cxn modelId="{9349F8E8-E3F3-4CAB-945F-2A925BA7690E}" type="presParOf" srcId="{98582C5F-BF40-44CE-8A6C-FCC243B9380A}" destId="{1FBBC521-20D2-4DE6-80EC-F5D76A1AB3B3}" srcOrd="1" destOrd="0" presId="urn:microsoft.com/office/officeart/2005/8/layout/hierarchy3"/>
    <dgm:cxn modelId="{699FDC49-8B89-42D9-A7BF-E8A413985E97}" type="presParOf" srcId="{1FBBC521-20D2-4DE6-80EC-F5D76A1AB3B3}" destId="{B7F89579-B327-4C9B-B0A6-28FF2D682AB2}" srcOrd="0" destOrd="0" presId="urn:microsoft.com/office/officeart/2005/8/layout/hierarchy3"/>
    <dgm:cxn modelId="{9D021BD7-C497-4D3E-BC07-65686D853232}" type="presParOf" srcId="{B7F89579-B327-4C9B-B0A6-28FF2D682AB2}" destId="{CFBF9878-5C98-46CD-8DC4-7ABADA44D740}" srcOrd="0" destOrd="0" presId="urn:microsoft.com/office/officeart/2005/8/layout/hierarchy3"/>
    <dgm:cxn modelId="{1743B4CD-A0EE-4C1E-993F-A38BE5EF4987}" type="presParOf" srcId="{B7F89579-B327-4C9B-B0A6-28FF2D682AB2}" destId="{14126B95-1F87-4911-A7E3-D869363FA2D3}" srcOrd="1" destOrd="0" presId="urn:microsoft.com/office/officeart/2005/8/layout/hierarchy3"/>
    <dgm:cxn modelId="{4104137C-DC0B-487C-9B95-8C08C61E7679}" type="presParOf" srcId="{1FBBC521-20D2-4DE6-80EC-F5D76A1AB3B3}" destId="{0992ED85-616C-40C5-8C98-0EABFCC5AC38}" srcOrd="1" destOrd="0" presId="urn:microsoft.com/office/officeart/2005/8/layout/hierarchy3"/>
    <dgm:cxn modelId="{1A5546B3-0777-437E-8EBA-828014507212}" type="presParOf" srcId="{98582C5F-BF40-44CE-8A6C-FCC243B9380A}" destId="{9F2C2CE7-E973-4CD9-9EA9-BDA273DD6227}" srcOrd="2" destOrd="0" presId="urn:microsoft.com/office/officeart/2005/8/layout/hierarchy3"/>
    <dgm:cxn modelId="{AD8A654B-E78D-4DFC-8E8E-CF27F6FE35DD}" type="presParOf" srcId="{9F2C2CE7-E973-4CD9-9EA9-BDA273DD6227}" destId="{515713D6-E6BF-41D5-B5A7-C94690A570D4}" srcOrd="0" destOrd="0" presId="urn:microsoft.com/office/officeart/2005/8/layout/hierarchy3"/>
    <dgm:cxn modelId="{F1989DB0-6DC5-42D1-AB55-74A9F32FCD61}" type="presParOf" srcId="{515713D6-E6BF-41D5-B5A7-C94690A570D4}" destId="{7E33CF45-9D65-4E4C-A87B-4FC987BB371F}" srcOrd="0" destOrd="0" presId="urn:microsoft.com/office/officeart/2005/8/layout/hierarchy3"/>
    <dgm:cxn modelId="{F533A673-A7D8-4998-B63A-40AE19D695E0}" type="presParOf" srcId="{515713D6-E6BF-41D5-B5A7-C94690A570D4}" destId="{3D8BB64A-160E-4851-943A-6941F5F42C35}" srcOrd="1" destOrd="0" presId="urn:microsoft.com/office/officeart/2005/8/layout/hierarchy3"/>
    <dgm:cxn modelId="{2D33DAC1-69AE-4368-8676-B549AE68D71B}" type="presParOf" srcId="{9F2C2CE7-E973-4CD9-9EA9-BDA273DD6227}" destId="{550FF37D-6C67-495A-8ACC-A0CC90A1F6F5}" srcOrd="1" destOrd="0" presId="urn:microsoft.com/office/officeart/2005/8/layout/hierarchy3"/>
    <dgm:cxn modelId="{BA199D9F-153F-416D-8BFB-76345EC681D0}" type="presParOf" srcId="{98582C5F-BF40-44CE-8A6C-FCC243B9380A}" destId="{89425B03-9DC8-4456-95BF-454BA4C6EC45}" srcOrd="3" destOrd="0" presId="urn:microsoft.com/office/officeart/2005/8/layout/hierarchy3"/>
    <dgm:cxn modelId="{4DE26B57-969B-4899-90FB-04D6F39E1AC2}" type="presParOf" srcId="{89425B03-9DC8-4456-95BF-454BA4C6EC45}" destId="{E56C96F2-76BF-4D0A-9250-8C30EDA7BACC}" srcOrd="0" destOrd="0" presId="urn:microsoft.com/office/officeart/2005/8/layout/hierarchy3"/>
    <dgm:cxn modelId="{541012AE-2509-423B-AAA9-C40AE9C5C014}" type="presParOf" srcId="{E56C96F2-76BF-4D0A-9250-8C30EDA7BACC}" destId="{2C5CE06C-0782-43FF-9CC2-17FF41E36C91}" srcOrd="0" destOrd="0" presId="urn:microsoft.com/office/officeart/2005/8/layout/hierarchy3"/>
    <dgm:cxn modelId="{6FE3F9E1-A25B-452E-B78A-DFD2EA9A597C}" type="presParOf" srcId="{E56C96F2-76BF-4D0A-9250-8C30EDA7BACC}" destId="{9ACDEDF1-6BF9-4FFD-81D7-53897BA168B7}" srcOrd="1" destOrd="0" presId="urn:microsoft.com/office/officeart/2005/8/layout/hierarchy3"/>
    <dgm:cxn modelId="{6B177FA2-D7DD-49AC-A452-F802A7AA82B2}" type="presParOf" srcId="{89425B03-9DC8-4456-95BF-454BA4C6EC45}" destId="{8E2C6C74-3EC3-4F8F-B0D1-1F9BA2AC6775}" srcOrd="1" destOrd="0" presId="urn:microsoft.com/office/officeart/2005/8/layout/hierarchy3"/>
    <dgm:cxn modelId="{A80D0D20-B073-44E8-BC55-D86603DEA54F}" type="presParOf" srcId="{98582C5F-BF40-44CE-8A6C-FCC243B9380A}" destId="{D5A23867-55BA-4BB6-8E77-FF7FBB269124}" srcOrd="4" destOrd="0" presId="urn:microsoft.com/office/officeart/2005/8/layout/hierarchy3"/>
    <dgm:cxn modelId="{340F474C-AB44-491F-A04D-C2B809ADBA08}" type="presParOf" srcId="{D5A23867-55BA-4BB6-8E77-FF7FBB269124}" destId="{039E83DA-A5A7-48AD-9A57-7289A94B5038}" srcOrd="0" destOrd="0" presId="urn:microsoft.com/office/officeart/2005/8/layout/hierarchy3"/>
    <dgm:cxn modelId="{E49AEF49-BD08-457D-BAA1-C5FAC81F9AD4}" type="presParOf" srcId="{039E83DA-A5A7-48AD-9A57-7289A94B5038}" destId="{996D01C9-A21F-4C2D-8DEA-2BDC44CDA6BF}" srcOrd="0" destOrd="0" presId="urn:microsoft.com/office/officeart/2005/8/layout/hierarchy3"/>
    <dgm:cxn modelId="{C9DAFD53-CFF7-479D-A7E3-8FE2EACD99A1}" type="presParOf" srcId="{039E83DA-A5A7-48AD-9A57-7289A94B5038}" destId="{0D248518-DF92-48E5-942F-0E998F855CA3}" srcOrd="1" destOrd="0" presId="urn:microsoft.com/office/officeart/2005/8/layout/hierarchy3"/>
    <dgm:cxn modelId="{676BD9B4-CD05-4808-AE8E-2B6EB4BA8E09}" type="presParOf" srcId="{D5A23867-55BA-4BB6-8E77-FF7FBB269124}" destId="{E0762CCB-E055-4194-BA3D-470F8AE5C125}" srcOrd="1" destOrd="0" presId="urn:microsoft.com/office/officeart/2005/8/layout/hierarchy3"/>
    <dgm:cxn modelId="{A408C5D4-8B93-4191-A975-862F45767C62}" type="presParOf" srcId="{98582C5F-BF40-44CE-8A6C-FCC243B9380A}" destId="{574F6844-244F-46E7-B2FB-BDAE6BE0B50E}" srcOrd="5" destOrd="0" presId="urn:microsoft.com/office/officeart/2005/8/layout/hierarchy3"/>
    <dgm:cxn modelId="{3693AFFB-8EDF-4D97-95BD-E2E6A9D8A5BC}" type="presParOf" srcId="{574F6844-244F-46E7-B2FB-BDAE6BE0B50E}" destId="{2106AB9C-09CD-415E-AEFE-F9B59A6323B8}" srcOrd="0" destOrd="0" presId="urn:microsoft.com/office/officeart/2005/8/layout/hierarchy3"/>
    <dgm:cxn modelId="{C139745D-866F-4403-94E9-9814FF41A20A}" type="presParOf" srcId="{2106AB9C-09CD-415E-AEFE-F9B59A6323B8}" destId="{AB235599-4409-4B37-B43D-D0829BD24BDF}" srcOrd="0" destOrd="0" presId="urn:microsoft.com/office/officeart/2005/8/layout/hierarchy3"/>
    <dgm:cxn modelId="{DEF1B3C4-513E-492B-8BCE-9D67498FA5AC}" type="presParOf" srcId="{2106AB9C-09CD-415E-AEFE-F9B59A6323B8}" destId="{D49DD820-5984-47EC-B463-D78DADB18766}" srcOrd="1" destOrd="0" presId="urn:microsoft.com/office/officeart/2005/8/layout/hierarchy3"/>
    <dgm:cxn modelId="{0F39E58D-184A-48CD-99EA-BA1C197C01DC}" type="presParOf" srcId="{574F6844-244F-46E7-B2FB-BDAE6BE0B50E}" destId="{503C6B26-666B-4805-9FAD-ECD23442A6D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32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40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42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72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1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79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0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21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55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4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26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EADD3-5F69-436E-993F-B80C14BBD5B9}" type="datetimeFigureOut">
              <a:rPr lang="it-IT" smtClean="0"/>
              <a:t>27/12/2019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2339C-BAC6-4580-A6AA-912FE6969E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95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991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xmlns="" id="{7F93FEF0-582B-44D2-963A-97AC57D51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253231"/>
              </p:ext>
            </p:extLst>
          </p:nvPr>
        </p:nvGraphicFramePr>
        <p:xfrm>
          <a:off x="1143000" y="4572000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6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EF3A5736-1AE6-4179-BDED-72AE3B62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-2" r="54168" b="84678"/>
          <a:stretch/>
        </p:blipFill>
        <p:spPr>
          <a:xfrm>
            <a:off x="2301513" y="4889167"/>
            <a:ext cx="2249776" cy="4232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8074A8E-CC8F-4FBE-82AA-997E3302E700}"/>
              </a:ext>
            </a:extLst>
          </p:cNvPr>
          <p:cNvSpPr txBox="1"/>
          <p:nvPr/>
        </p:nvSpPr>
        <p:spPr>
          <a:xfrm>
            <a:off x="2461026" y="4312156"/>
            <a:ext cx="2178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XML – eXtensible Markup Language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xmlns="" id="{4E39A150-9C60-46D8-A61F-C2D2A28B1DAE}"/>
              </a:ext>
            </a:extLst>
          </p:cNvPr>
          <p:cNvSpPr/>
          <p:nvPr/>
        </p:nvSpPr>
        <p:spPr>
          <a:xfrm>
            <a:off x="4745671" y="4433770"/>
            <a:ext cx="231065" cy="85453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6" tIns="25719" rIns="51436" bIns="2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13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E67C982-CD54-408B-A36C-CFB5814B0681}"/>
              </a:ext>
            </a:extLst>
          </p:cNvPr>
          <p:cNvSpPr txBox="1"/>
          <p:nvPr/>
        </p:nvSpPr>
        <p:spPr>
          <a:xfrm>
            <a:off x="5126510" y="4737463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TEI XML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xmlns="" id="{60449DAB-DE52-42A7-AF50-593D29A3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1F3FF-CF4D-4C52-8570-3F12A7AB4A04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8A5D7E6E-F2E2-4FCD-B87B-F3501816C5E2}"/>
              </a:ext>
            </a:extLst>
          </p:cNvPr>
          <p:cNvSpPr txBox="1"/>
          <p:nvPr/>
        </p:nvSpPr>
        <p:spPr>
          <a:xfrm>
            <a:off x="2835590" y="7356168"/>
            <a:ext cx="1146468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SigiDoc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6B018DA4-085D-49EE-927B-44C8EFBD66AB}"/>
              </a:ext>
            </a:extLst>
          </p:cNvPr>
          <p:cNvSpPr txBox="1"/>
          <p:nvPr/>
        </p:nvSpPr>
        <p:spPr>
          <a:xfrm>
            <a:off x="2588473" y="5592791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EpiDoc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5F254E5A-A8CE-4998-B765-EE2372237F0C}"/>
              </a:ext>
            </a:extLst>
          </p:cNvPr>
          <p:cNvSpPr txBox="1"/>
          <p:nvPr/>
        </p:nvSpPr>
        <p:spPr>
          <a:xfrm>
            <a:off x="3825095" y="5592791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/>
              <a:t>EFES</a:t>
            </a:r>
          </a:p>
        </p:txBody>
      </p:sp>
      <p:sp>
        <p:nvSpPr>
          <p:cNvPr id="21" name="CasellaDiTesto 20"/>
          <p:cNvSpPr txBox="1"/>
          <p:nvPr/>
        </p:nvSpPr>
        <p:spPr>
          <a:xfrm rot="5400000">
            <a:off x="5342001" y="5494175"/>
            <a:ext cx="15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SigiDoc’s</a:t>
            </a:r>
            <a:r>
              <a:rPr lang="it-IT" i="1" dirty="0" smtClean="0"/>
              <a:t> «</a:t>
            </a:r>
            <a:r>
              <a:rPr lang="it-IT" i="1" dirty="0" err="1" smtClean="0"/>
              <a:t>Geneaology</a:t>
            </a:r>
            <a:r>
              <a:rPr lang="it-IT" i="1" dirty="0" smtClean="0"/>
              <a:t>»</a:t>
            </a:r>
            <a:endParaRPr lang="it-IT" i="1" dirty="0"/>
          </a:p>
        </p:txBody>
      </p:sp>
      <p:sp>
        <p:nvSpPr>
          <p:cNvPr id="23" name="Signe Plus 11">
            <a:extLst>
              <a:ext uri="{FF2B5EF4-FFF2-40B4-BE49-F238E27FC236}">
                <a16:creationId xmlns:a16="http://schemas.microsoft.com/office/drawing/2014/main" xmlns="" id="{381A039A-6A37-4525-A93D-EA6751F5230C}"/>
              </a:ext>
            </a:extLst>
          </p:cNvPr>
          <p:cNvSpPr/>
          <p:nvPr/>
        </p:nvSpPr>
        <p:spPr>
          <a:xfrm>
            <a:off x="1907661" y="6428934"/>
            <a:ext cx="325257" cy="337726"/>
          </a:xfrm>
          <a:prstGeom prst="mathPlus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solidFill>
                <a:srgbClr val="3E5978"/>
              </a:solidFill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2176473" y="6443909"/>
            <a:ext cx="273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/>
              <a:t>Specific</a:t>
            </a:r>
            <a:r>
              <a:rPr lang="it-IT" sz="1400" b="1" dirty="0"/>
              <a:t> and </a:t>
            </a:r>
            <a:r>
              <a:rPr lang="it-IT" sz="1400" b="1" dirty="0" err="1"/>
              <a:t>original</a:t>
            </a:r>
            <a:r>
              <a:rPr lang="it-IT" sz="1400" b="1" dirty="0"/>
              <a:t> work on </a:t>
            </a:r>
            <a:r>
              <a:rPr lang="it-IT" sz="1400" b="1" dirty="0" err="1"/>
              <a:t>seals</a:t>
            </a:r>
            <a:endParaRPr lang="it-IT" sz="1400" b="1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1250954" y="9634183"/>
            <a:ext cx="4356092" cy="7150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Virtually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unified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sigillographic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corpus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common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CasellaDiTesto 45"/>
          <p:cNvSpPr txBox="1"/>
          <p:nvPr/>
        </p:nvSpPr>
        <p:spPr>
          <a:xfrm rot="5400000">
            <a:off x="5545400" y="8478554"/>
            <a:ext cx="113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Spreading</a:t>
            </a:r>
            <a:endParaRPr lang="it-IT" i="1" dirty="0"/>
          </a:p>
        </p:txBody>
      </p:sp>
      <p:pic>
        <p:nvPicPr>
          <p:cNvPr id="57" name="Immagin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02" y="5881903"/>
            <a:ext cx="1372553" cy="450533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848" y="5839929"/>
            <a:ext cx="546954" cy="5544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7D793263-7A34-4BA9-AB99-ED34B0FE11B2}"/>
              </a:ext>
            </a:extLst>
          </p:cNvPr>
          <p:cNvCxnSpPr>
            <a:cxnSpLocks/>
          </p:cNvCxnSpPr>
          <p:nvPr/>
        </p:nvCxnSpPr>
        <p:spPr>
          <a:xfrm flipH="1">
            <a:off x="1501179" y="7791141"/>
            <a:ext cx="188142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xmlns="" id="{0E42651B-C359-4484-BE36-7AD64009B38B}"/>
              </a:ext>
            </a:extLst>
          </p:cNvPr>
          <p:cNvCxnSpPr>
            <a:cxnSpLocks/>
          </p:cNvCxnSpPr>
          <p:nvPr/>
        </p:nvCxnSpPr>
        <p:spPr>
          <a:xfrm flipH="1">
            <a:off x="2452749" y="7791456"/>
            <a:ext cx="92985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xmlns="" id="{6456EE91-A75D-4276-948E-74BAB6000729}"/>
              </a:ext>
            </a:extLst>
          </p:cNvPr>
          <p:cNvCxnSpPr>
            <a:cxnSpLocks/>
          </p:cNvCxnSpPr>
          <p:nvPr/>
        </p:nvCxnSpPr>
        <p:spPr>
          <a:xfrm flipH="1">
            <a:off x="3062889" y="7791456"/>
            <a:ext cx="31971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xmlns="" id="{DD7337CA-C8AE-404E-82C4-68EA97D51F4D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973280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xmlns="" id="{24118CEE-35B7-4112-BD8D-CDD4FE887C95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1924850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èche : bas 15">
            <a:extLst>
              <a:ext uri="{FF2B5EF4-FFF2-40B4-BE49-F238E27FC236}">
                <a16:creationId xmlns:a16="http://schemas.microsoft.com/office/drawing/2014/main" xmlns="" id="{1A18D65D-1D97-4009-97CC-1BA10E5C7E25}"/>
              </a:ext>
            </a:extLst>
          </p:cNvPr>
          <p:cNvSpPr/>
          <p:nvPr/>
        </p:nvSpPr>
        <p:spPr>
          <a:xfrm>
            <a:off x="3292785" y="6803769"/>
            <a:ext cx="144000" cy="604800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sp>
        <p:nvSpPr>
          <p:cNvPr id="88" name="Flèche : bas 15">
            <a:extLst>
              <a:ext uri="{FF2B5EF4-FFF2-40B4-BE49-F238E27FC236}">
                <a16:creationId xmlns:a16="http://schemas.microsoft.com/office/drawing/2014/main" xmlns="" id="{FB70C126-669A-44DE-8677-0D9B5A773E5D}"/>
              </a:ext>
            </a:extLst>
          </p:cNvPr>
          <p:cNvSpPr/>
          <p:nvPr/>
        </p:nvSpPr>
        <p:spPr>
          <a:xfrm>
            <a:off x="3309380" y="5404969"/>
            <a:ext cx="144000" cy="540000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sp>
        <p:nvSpPr>
          <p:cNvPr id="89" name="Flèche : bas 15">
            <a:extLst>
              <a:ext uri="{FF2B5EF4-FFF2-40B4-BE49-F238E27FC236}">
                <a16:creationId xmlns:a16="http://schemas.microsoft.com/office/drawing/2014/main" xmlns="" id="{AACB64F8-BD6D-45BC-B1BC-C8FDF9DA41F7}"/>
              </a:ext>
            </a:extLst>
          </p:cNvPr>
          <p:cNvSpPr/>
          <p:nvPr/>
        </p:nvSpPr>
        <p:spPr>
          <a:xfrm>
            <a:off x="3309452" y="4605191"/>
            <a:ext cx="142408" cy="248209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1757AC51-758D-4DE0-A56F-0FC214370369}"/>
              </a:ext>
            </a:extLst>
          </p:cNvPr>
          <p:cNvGrpSpPr/>
          <p:nvPr/>
        </p:nvGrpSpPr>
        <p:grpSpPr>
          <a:xfrm>
            <a:off x="1093469" y="8452492"/>
            <a:ext cx="4619080" cy="439625"/>
            <a:chOff x="1140586" y="8956611"/>
            <a:chExt cx="4619080" cy="439625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xmlns="" id="{0883F87A-49C0-4DDC-B601-EC8616E813F2}"/>
                </a:ext>
              </a:extLst>
            </p:cNvPr>
            <p:cNvSpPr/>
            <p:nvPr/>
          </p:nvSpPr>
          <p:spPr>
            <a:xfrm>
              <a:off x="1140586" y="8956611"/>
              <a:ext cx="648000" cy="439625"/>
            </a:xfrm>
            <a:custGeom>
              <a:avLst/>
              <a:gdLst>
                <a:gd name="connsiteX0" fmla="*/ 0 w 660593"/>
                <a:gd name="connsiteY0" fmla="*/ 43963 h 439625"/>
                <a:gd name="connsiteX1" fmla="*/ 43963 w 660593"/>
                <a:gd name="connsiteY1" fmla="*/ 0 h 439625"/>
                <a:gd name="connsiteX2" fmla="*/ 616631 w 660593"/>
                <a:gd name="connsiteY2" fmla="*/ 0 h 439625"/>
                <a:gd name="connsiteX3" fmla="*/ 660594 w 660593"/>
                <a:gd name="connsiteY3" fmla="*/ 43963 h 439625"/>
                <a:gd name="connsiteX4" fmla="*/ 660593 w 660593"/>
                <a:gd name="connsiteY4" fmla="*/ 395663 h 439625"/>
                <a:gd name="connsiteX5" fmla="*/ 616630 w 660593"/>
                <a:gd name="connsiteY5" fmla="*/ 439626 h 439625"/>
                <a:gd name="connsiteX6" fmla="*/ 43963 w 660593"/>
                <a:gd name="connsiteY6" fmla="*/ 439625 h 439625"/>
                <a:gd name="connsiteX7" fmla="*/ 0 w 660593"/>
                <a:gd name="connsiteY7" fmla="*/ 395662 h 439625"/>
                <a:gd name="connsiteX8" fmla="*/ 0 w 660593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593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616631" y="0"/>
                  </a:lnTo>
                  <a:cubicBezTo>
                    <a:pt x="640911" y="0"/>
                    <a:pt x="660594" y="19683"/>
                    <a:pt x="660594" y="43963"/>
                  </a:cubicBezTo>
                  <a:cubicBezTo>
                    <a:pt x="660594" y="161196"/>
                    <a:pt x="660593" y="278430"/>
                    <a:pt x="660593" y="395663"/>
                  </a:cubicBezTo>
                  <a:cubicBezTo>
                    <a:pt x="660593" y="419943"/>
                    <a:pt x="640910" y="439626"/>
                    <a:pt x="616630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IFEB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 Institut </a:t>
              </a:r>
              <a:r>
                <a:rPr lang="it-IT" sz="650" b="1" kern="1200" dirty="0" err="1"/>
                <a:t>français</a:t>
              </a:r>
              <a:r>
                <a:rPr lang="it-IT" sz="650" b="1" kern="1200" dirty="0"/>
                <a:t> d’</a:t>
              </a:r>
              <a:r>
                <a:rPr lang="it-IT" sz="650" b="1" kern="1200" dirty="0" err="1"/>
                <a:t>études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byzantines</a:t>
              </a:r>
              <a:r>
                <a:rPr lang="it-IT" sz="650" b="1" kern="1200" dirty="0"/>
                <a:t>, Paris</a:t>
              </a: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7183D470-B191-4A33-BD14-B1EAB84BCA2A}"/>
                </a:ext>
              </a:extLst>
            </p:cNvPr>
            <p:cNvSpPr/>
            <p:nvPr/>
          </p:nvSpPr>
          <p:spPr>
            <a:xfrm>
              <a:off x="1982843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54253"/>
                <a:satOff val="1035"/>
                <a:lumOff val="4571"/>
                <a:alphaOff val="0"/>
              </a:schemeClr>
            </a:fillRef>
            <a:effectRef idx="3">
              <a:schemeClr val="accent1">
                <a:shade val="80000"/>
                <a:hueOff val="54253"/>
                <a:satOff val="1035"/>
                <a:lumOff val="45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Dumbarton</a:t>
              </a:r>
              <a:r>
                <a:rPr lang="it-IT" sz="650" b="1" kern="1200" dirty="0"/>
                <a:t> Oaks </a:t>
              </a:r>
              <a:r>
                <a:rPr lang="it-IT" sz="650" b="1" kern="1200" dirty="0" err="1"/>
                <a:t>Seals</a:t>
              </a:r>
              <a:r>
                <a:rPr lang="it-IT" sz="650" b="1" kern="1200" dirty="0"/>
                <a:t> Collection</a:t>
              </a: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xmlns="" id="{FB6587DD-6215-428B-9CA7-2EECEE74B486}"/>
                </a:ext>
              </a:extLst>
            </p:cNvPr>
            <p:cNvSpPr/>
            <p:nvPr/>
          </p:nvSpPr>
          <p:spPr>
            <a:xfrm>
              <a:off x="2765049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108505"/>
                <a:satOff val="2070"/>
                <a:lumOff val="9142"/>
                <a:alphaOff val="0"/>
              </a:schemeClr>
            </a:fillRef>
            <a:effectRef idx="3">
              <a:schemeClr val="accent1">
                <a:shade val="80000"/>
                <a:hueOff val="108505"/>
                <a:satOff val="2070"/>
                <a:lumOff val="91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Geneva Museum of Art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xmlns="" id="{AAEEF77A-93FA-4ABD-96A0-1F139C8B3344}"/>
                </a:ext>
              </a:extLst>
            </p:cNvPr>
            <p:cNvSpPr/>
            <p:nvPr/>
          </p:nvSpPr>
          <p:spPr>
            <a:xfrm>
              <a:off x="3547254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162758"/>
                <a:satOff val="3105"/>
                <a:lumOff val="13713"/>
                <a:alphaOff val="0"/>
              </a:schemeClr>
            </a:fillRef>
            <a:effectRef idx="3">
              <a:schemeClr val="accent1">
                <a:shade val="80000"/>
                <a:hueOff val="162758"/>
                <a:satOff val="3105"/>
                <a:lumOff val="1371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Epigraphic</a:t>
              </a:r>
              <a:r>
                <a:rPr lang="it-IT" sz="650" b="1" kern="1200" dirty="0"/>
                <a:t> and </a:t>
              </a:r>
              <a:r>
                <a:rPr lang="it-IT" sz="650" b="1" kern="1200" dirty="0" err="1"/>
                <a:t>Numismatic</a:t>
              </a:r>
              <a:r>
                <a:rPr lang="it-IT" sz="650" b="1" kern="1200" dirty="0"/>
                <a:t> Museum of </a:t>
              </a:r>
              <a:r>
                <a:rPr lang="it-IT" sz="650" b="1" kern="1200" dirty="0" err="1"/>
                <a:t>Athens</a:t>
              </a:r>
              <a:endParaRPr lang="it-IT" sz="650" b="1" kern="120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xmlns="" id="{4B909CC7-43BA-4835-A6C1-8420943F0E1F}"/>
                </a:ext>
              </a:extLst>
            </p:cNvPr>
            <p:cNvSpPr/>
            <p:nvPr/>
          </p:nvSpPr>
          <p:spPr>
            <a:xfrm>
              <a:off x="4329460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17011"/>
                <a:satOff val="4140"/>
                <a:lumOff val="18284"/>
                <a:alphaOff val="0"/>
              </a:schemeClr>
            </a:fillRef>
            <a:effectRef idx="3">
              <a:schemeClr val="accent1">
                <a:shade val="80000"/>
                <a:hueOff val="217011"/>
                <a:satOff val="4140"/>
                <a:lumOff val="1828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Zacos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BnF</a:t>
              </a:r>
              <a:r>
                <a:rPr lang="it-IT" sz="650" b="1" kern="1200" dirty="0"/>
                <a:t>, Paris</a:t>
              </a: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xmlns="" id="{857C8475-617C-491A-B753-BA668D8ABD35}"/>
                </a:ext>
              </a:extLst>
            </p:cNvPr>
            <p:cNvSpPr/>
            <p:nvPr/>
          </p:nvSpPr>
          <p:spPr>
            <a:xfrm>
              <a:off x="5111666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3">
              <a:schemeClr val="accent1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Robert </a:t>
              </a:r>
              <a:r>
                <a:rPr lang="it-IT" sz="650" b="1" kern="1200" dirty="0" err="1"/>
                <a:t>Feind’s</a:t>
              </a:r>
              <a:r>
                <a:rPr lang="it-IT" sz="650" b="1" kern="1200" dirty="0"/>
                <a:t> private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, Cologne</a:t>
              </a:r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xmlns="" id="{1EABDDF1-71C4-4836-9373-E4AAFA9A085D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328077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igne Plus 11">
            <a:extLst>
              <a:ext uri="{FF2B5EF4-FFF2-40B4-BE49-F238E27FC236}">
                <a16:creationId xmlns:a16="http://schemas.microsoft.com/office/drawing/2014/main" xmlns="" id="{FEC249AE-B586-4D18-B319-D81F4EF71FD8}"/>
              </a:ext>
            </a:extLst>
          </p:cNvPr>
          <p:cNvSpPr/>
          <p:nvPr/>
        </p:nvSpPr>
        <p:spPr>
          <a:xfrm>
            <a:off x="3218663" y="5986837"/>
            <a:ext cx="325257" cy="337726"/>
          </a:xfrm>
          <a:prstGeom prst="mathPlus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solidFill>
                <a:srgbClr val="3E5978"/>
              </a:solidFill>
              <a:latin typeface="+mj-lt"/>
            </a:endParaRPr>
          </a:p>
        </p:txBody>
      </p: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xmlns="" id="{D5E9F90C-9CE0-4041-911B-89916B65F79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570432" y="8985061"/>
            <a:ext cx="1858568" cy="649122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xmlns="" id="{729AA0B0-F197-4488-8AF9-38B0D6FE41FB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2522002" y="8985377"/>
            <a:ext cx="906998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xmlns="" id="{E81874A9-40D0-4174-B841-BDE43A9D563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132142" y="8985377"/>
            <a:ext cx="296858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xmlns="" id="{25D0623F-26B6-4E58-8060-6D825A362704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996140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xmlns="" id="{D5C9D681-5635-4A3F-8601-20344C1A255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1947710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xmlns="" id="{96EED94F-D5D9-49BE-BF03-81ACF5739C0A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350937" cy="648806"/>
          </a:xfrm>
          <a:prstGeom prst="straightConnector1">
            <a:avLst/>
          </a:prstGeom>
          <a:ln w="6350"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EF3A5736-1AE6-4179-BDED-72AE3B62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-2" r="54168" b="84678"/>
          <a:stretch/>
        </p:blipFill>
        <p:spPr>
          <a:xfrm>
            <a:off x="2301513" y="4889167"/>
            <a:ext cx="2249776" cy="4232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8074A8E-CC8F-4FBE-82AA-997E3302E700}"/>
              </a:ext>
            </a:extLst>
          </p:cNvPr>
          <p:cNvSpPr txBox="1"/>
          <p:nvPr/>
        </p:nvSpPr>
        <p:spPr>
          <a:xfrm>
            <a:off x="2461026" y="4312156"/>
            <a:ext cx="2178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XML – eXtensible Markup Language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xmlns="" id="{4E39A150-9C60-46D8-A61F-C2D2A28B1DAE}"/>
              </a:ext>
            </a:extLst>
          </p:cNvPr>
          <p:cNvSpPr/>
          <p:nvPr/>
        </p:nvSpPr>
        <p:spPr>
          <a:xfrm>
            <a:off x="4745671" y="4433770"/>
            <a:ext cx="231065" cy="85453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36" tIns="25719" rIns="51436" bIns="2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13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E67C982-CD54-408B-A36C-CFB5814B0681}"/>
              </a:ext>
            </a:extLst>
          </p:cNvPr>
          <p:cNvSpPr txBox="1"/>
          <p:nvPr/>
        </p:nvSpPr>
        <p:spPr>
          <a:xfrm>
            <a:off x="5126510" y="4737463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="1" dirty="0"/>
              <a:t>TEI XML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xmlns="" id="{60449DAB-DE52-42A7-AF50-593D29A3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1F3FF-CF4D-4C52-8570-3F12A7AB4A04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8A5D7E6E-F2E2-4FCD-B87B-F3501816C5E2}"/>
              </a:ext>
            </a:extLst>
          </p:cNvPr>
          <p:cNvSpPr txBox="1"/>
          <p:nvPr/>
        </p:nvSpPr>
        <p:spPr>
          <a:xfrm>
            <a:off x="2835590" y="7356168"/>
            <a:ext cx="1146468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7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SigiDoc</a:t>
            </a:r>
          </a:p>
        </p:txBody>
      </p:sp>
      <p:sp>
        <p:nvSpPr>
          <p:cNvPr id="21" name="CasellaDiTesto 20"/>
          <p:cNvSpPr txBox="1"/>
          <p:nvPr/>
        </p:nvSpPr>
        <p:spPr>
          <a:xfrm rot="5400000">
            <a:off x="5342001" y="5494175"/>
            <a:ext cx="15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SigiDoc’s</a:t>
            </a:r>
            <a:r>
              <a:rPr lang="it-IT" i="1" dirty="0" smtClean="0"/>
              <a:t> «</a:t>
            </a:r>
            <a:r>
              <a:rPr lang="it-IT" i="1" dirty="0" err="1"/>
              <a:t>g</a:t>
            </a:r>
            <a:r>
              <a:rPr lang="it-IT" i="1" dirty="0" err="1" smtClean="0"/>
              <a:t>eneaology</a:t>
            </a:r>
            <a:r>
              <a:rPr lang="it-IT" i="1" dirty="0" smtClean="0"/>
              <a:t>»</a:t>
            </a:r>
            <a:endParaRPr lang="it-IT" i="1" dirty="0"/>
          </a:p>
        </p:txBody>
      </p:sp>
      <p:sp>
        <p:nvSpPr>
          <p:cNvPr id="23" name="Signe Plus 11">
            <a:extLst>
              <a:ext uri="{FF2B5EF4-FFF2-40B4-BE49-F238E27FC236}">
                <a16:creationId xmlns:a16="http://schemas.microsoft.com/office/drawing/2014/main" xmlns="" id="{381A039A-6A37-4525-A93D-EA6751F5230C}"/>
              </a:ext>
            </a:extLst>
          </p:cNvPr>
          <p:cNvSpPr/>
          <p:nvPr/>
        </p:nvSpPr>
        <p:spPr>
          <a:xfrm>
            <a:off x="1934469" y="6536656"/>
            <a:ext cx="325257" cy="337726"/>
          </a:xfrm>
          <a:prstGeom prst="mathPlus">
            <a:avLst/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solidFill>
                <a:srgbClr val="3E5978"/>
              </a:solidFill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2176473" y="6443909"/>
            <a:ext cx="295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/>
              <a:t>Specific</a:t>
            </a:r>
            <a:r>
              <a:rPr lang="it-IT" sz="1400" b="1" dirty="0"/>
              <a:t> and </a:t>
            </a:r>
            <a:r>
              <a:rPr lang="it-IT" sz="1400" b="1" dirty="0" err="1"/>
              <a:t>original</a:t>
            </a:r>
            <a:r>
              <a:rPr lang="it-IT" sz="1400" b="1" dirty="0"/>
              <a:t> work on </a:t>
            </a:r>
            <a:r>
              <a:rPr lang="it-IT" sz="1400" b="1" dirty="0" err="1" smtClean="0"/>
              <a:t>sigillographic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standards</a:t>
            </a:r>
            <a:r>
              <a:rPr lang="it-IT" sz="1400" b="1" dirty="0" smtClean="0"/>
              <a:t> of </a:t>
            </a:r>
            <a:r>
              <a:rPr lang="it-IT" sz="1400" b="1" dirty="0" err="1" smtClean="0"/>
              <a:t>edition</a:t>
            </a:r>
            <a:endParaRPr lang="it-IT" sz="1400" b="1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1250954" y="9634183"/>
            <a:ext cx="4356092" cy="71508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Virtually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unified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sigillographic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corpus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common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CasellaDiTesto 45"/>
          <p:cNvSpPr txBox="1"/>
          <p:nvPr/>
        </p:nvSpPr>
        <p:spPr>
          <a:xfrm rot="5400000">
            <a:off x="5545400" y="8478554"/>
            <a:ext cx="113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Spreading</a:t>
            </a:r>
            <a:endParaRPr lang="it-IT" i="1" dirty="0"/>
          </a:p>
        </p:txBody>
      </p:sp>
      <p:pic>
        <p:nvPicPr>
          <p:cNvPr id="57" name="Immagin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02" y="5881903"/>
            <a:ext cx="1372553" cy="450533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848" y="5839929"/>
            <a:ext cx="546954" cy="5544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xmlns="" id="{7D793263-7A34-4BA9-AB99-ED34B0FE11B2}"/>
              </a:ext>
            </a:extLst>
          </p:cNvPr>
          <p:cNvCxnSpPr>
            <a:cxnSpLocks/>
          </p:cNvCxnSpPr>
          <p:nvPr/>
        </p:nvCxnSpPr>
        <p:spPr>
          <a:xfrm flipH="1">
            <a:off x="1501179" y="7791141"/>
            <a:ext cx="188142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xmlns="" id="{0E42651B-C359-4484-BE36-7AD64009B38B}"/>
              </a:ext>
            </a:extLst>
          </p:cNvPr>
          <p:cNvCxnSpPr>
            <a:cxnSpLocks/>
          </p:cNvCxnSpPr>
          <p:nvPr/>
        </p:nvCxnSpPr>
        <p:spPr>
          <a:xfrm flipH="1">
            <a:off x="2452749" y="7791456"/>
            <a:ext cx="92985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xmlns="" id="{6456EE91-A75D-4276-948E-74BAB6000729}"/>
              </a:ext>
            </a:extLst>
          </p:cNvPr>
          <p:cNvCxnSpPr>
            <a:cxnSpLocks/>
          </p:cNvCxnSpPr>
          <p:nvPr/>
        </p:nvCxnSpPr>
        <p:spPr>
          <a:xfrm flipH="1">
            <a:off x="3062889" y="7791456"/>
            <a:ext cx="319718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xmlns="" id="{DD7337CA-C8AE-404E-82C4-68EA97D51F4D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973280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xmlns="" id="{24118CEE-35B7-4112-BD8D-CDD4FE887C95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1924850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èche : bas 15">
            <a:extLst>
              <a:ext uri="{FF2B5EF4-FFF2-40B4-BE49-F238E27FC236}">
                <a16:creationId xmlns:a16="http://schemas.microsoft.com/office/drawing/2014/main" xmlns="" id="{1A18D65D-1D97-4009-97CC-1BA10E5C7E25}"/>
              </a:ext>
            </a:extLst>
          </p:cNvPr>
          <p:cNvSpPr/>
          <p:nvPr/>
        </p:nvSpPr>
        <p:spPr>
          <a:xfrm>
            <a:off x="3271595" y="6967129"/>
            <a:ext cx="218122" cy="441440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sp>
        <p:nvSpPr>
          <p:cNvPr id="88" name="Flèche : bas 15">
            <a:extLst>
              <a:ext uri="{FF2B5EF4-FFF2-40B4-BE49-F238E27FC236}">
                <a16:creationId xmlns:a16="http://schemas.microsoft.com/office/drawing/2014/main" xmlns="" id="{FB70C126-669A-44DE-8677-0D9B5A773E5D}"/>
              </a:ext>
            </a:extLst>
          </p:cNvPr>
          <p:cNvSpPr/>
          <p:nvPr/>
        </p:nvSpPr>
        <p:spPr>
          <a:xfrm>
            <a:off x="3309380" y="5404969"/>
            <a:ext cx="144000" cy="540000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sp>
        <p:nvSpPr>
          <p:cNvPr id="89" name="Flèche : bas 15">
            <a:extLst>
              <a:ext uri="{FF2B5EF4-FFF2-40B4-BE49-F238E27FC236}">
                <a16:creationId xmlns:a16="http://schemas.microsoft.com/office/drawing/2014/main" xmlns="" id="{AACB64F8-BD6D-45BC-B1BC-C8FDF9DA41F7}"/>
              </a:ext>
            </a:extLst>
          </p:cNvPr>
          <p:cNvSpPr/>
          <p:nvPr/>
        </p:nvSpPr>
        <p:spPr>
          <a:xfrm>
            <a:off x="3309452" y="4605191"/>
            <a:ext cx="142408" cy="248209"/>
          </a:xfrm>
          <a:prstGeom prst="downArrow">
            <a:avLst/>
          </a:prstGeom>
          <a:solidFill>
            <a:srgbClr val="80808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0" cap="none" spc="0" normalizeH="0" baseline="0" noProof="0">
              <a:ln>
                <a:noFill/>
              </a:ln>
              <a:solidFill>
                <a:srgbClr val="3E5978"/>
              </a:solidFill>
              <a:effectLst/>
              <a:uLnTx/>
              <a:uFillTx/>
              <a:latin typeface="Arial"/>
              <a:ea typeface="Batang"/>
              <a:cs typeface="+mn-c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1757AC51-758D-4DE0-A56F-0FC214370369}"/>
              </a:ext>
            </a:extLst>
          </p:cNvPr>
          <p:cNvGrpSpPr/>
          <p:nvPr/>
        </p:nvGrpSpPr>
        <p:grpSpPr>
          <a:xfrm>
            <a:off x="1093469" y="8452492"/>
            <a:ext cx="4619080" cy="439625"/>
            <a:chOff x="1140586" y="8956611"/>
            <a:chExt cx="4619080" cy="439625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xmlns="" id="{0883F87A-49C0-4DDC-B601-EC8616E813F2}"/>
                </a:ext>
              </a:extLst>
            </p:cNvPr>
            <p:cNvSpPr/>
            <p:nvPr/>
          </p:nvSpPr>
          <p:spPr>
            <a:xfrm>
              <a:off x="1140586" y="8956611"/>
              <a:ext cx="648000" cy="439625"/>
            </a:xfrm>
            <a:custGeom>
              <a:avLst/>
              <a:gdLst>
                <a:gd name="connsiteX0" fmla="*/ 0 w 660593"/>
                <a:gd name="connsiteY0" fmla="*/ 43963 h 439625"/>
                <a:gd name="connsiteX1" fmla="*/ 43963 w 660593"/>
                <a:gd name="connsiteY1" fmla="*/ 0 h 439625"/>
                <a:gd name="connsiteX2" fmla="*/ 616631 w 660593"/>
                <a:gd name="connsiteY2" fmla="*/ 0 h 439625"/>
                <a:gd name="connsiteX3" fmla="*/ 660594 w 660593"/>
                <a:gd name="connsiteY3" fmla="*/ 43963 h 439625"/>
                <a:gd name="connsiteX4" fmla="*/ 660593 w 660593"/>
                <a:gd name="connsiteY4" fmla="*/ 395663 h 439625"/>
                <a:gd name="connsiteX5" fmla="*/ 616630 w 660593"/>
                <a:gd name="connsiteY5" fmla="*/ 439626 h 439625"/>
                <a:gd name="connsiteX6" fmla="*/ 43963 w 660593"/>
                <a:gd name="connsiteY6" fmla="*/ 439625 h 439625"/>
                <a:gd name="connsiteX7" fmla="*/ 0 w 660593"/>
                <a:gd name="connsiteY7" fmla="*/ 395662 h 439625"/>
                <a:gd name="connsiteX8" fmla="*/ 0 w 660593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593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616631" y="0"/>
                  </a:lnTo>
                  <a:cubicBezTo>
                    <a:pt x="640911" y="0"/>
                    <a:pt x="660594" y="19683"/>
                    <a:pt x="660594" y="43963"/>
                  </a:cubicBezTo>
                  <a:cubicBezTo>
                    <a:pt x="660594" y="161196"/>
                    <a:pt x="660593" y="278430"/>
                    <a:pt x="660593" y="395663"/>
                  </a:cubicBezTo>
                  <a:cubicBezTo>
                    <a:pt x="660593" y="419943"/>
                    <a:pt x="640910" y="439626"/>
                    <a:pt x="616630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IFEB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 Institut </a:t>
              </a:r>
              <a:r>
                <a:rPr lang="it-IT" sz="650" b="1" kern="1200" dirty="0" err="1"/>
                <a:t>français</a:t>
              </a:r>
              <a:r>
                <a:rPr lang="it-IT" sz="650" b="1" kern="1200" dirty="0"/>
                <a:t> d’</a:t>
              </a:r>
              <a:r>
                <a:rPr lang="it-IT" sz="650" b="1" kern="1200" dirty="0" err="1"/>
                <a:t>études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byzantines</a:t>
              </a:r>
              <a:r>
                <a:rPr lang="it-IT" sz="650" b="1" kern="1200" dirty="0"/>
                <a:t>, Paris</a:t>
              </a: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7183D470-B191-4A33-BD14-B1EAB84BCA2A}"/>
                </a:ext>
              </a:extLst>
            </p:cNvPr>
            <p:cNvSpPr/>
            <p:nvPr/>
          </p:nvSpPr>
          <p:spPr>
            <a:xfrm>
              <a:off x="1982843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54253"/>
                <a:satOff val="1035"/>
                <a:lumOff val="4571"/>
                <a:alphaOff val="0"/>
              </a:schemeClr>
            </a:fillRef>
            <a:effectRef idx="3">
              <a:schemeClr val="accent1">
                <a:shade val="80000"/>
                <a:hueOff val="54253"/>
                <a:satOff val="1035"/>
                <a:lumOff val="45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Dumbarton</a:t>
              </a:r>
              <a:r>
                <a:rPr lang="it-IT" sz="650" b="1" kern="1200" dirty="0"/>
                <a:t> Oaks </a:t>
              </a:r>
              <a:r>
                <a:rPr lang="it-IT" sz="650" b="1" kern="1200" dirty="0" err="1"/>
                <a:t>Seals</a:t>
              </a:r>
              <a:r>
                <a:rPr lang="it-IT" sz="650" b="1" kern="1200" dirty="0"/>
                <a:t> Collection</a:t>
              </a: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xmlns="" id="{FB6587DD-6215-428B-9CA7-2EECEE74B486}"/>
                </a:ext>
              </a:extLst>
            </p:cNvPr>
            <p:cNvSpPr/>
            <p:nvPr/>
          </p:nvSpPr>
          <p:spPr>
            <a:xfrm>
              <a:off x="2765049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108505"/>
                <a:satOff val="2070"/>
                <a:lumOff val="9142"/>
                <a:alphaOff val="0"/>
              </a:schemeClr>
            </a:fillRef>
            <a:effectRef idx="3">
              <a:schemeClr val="accent1">
                <a:shade val="80000"/>
                <a:hueOff val="108505"/>
                <a:satOff val="2070"/>
                <a:lumOff val="91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Geneva Museum of Art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xmlns="" id="{AAEEF77A-93FA-4ABD-96A0-1F139C8B3344}"/>
                </a:ext>
              </a:extLst>
            </p:cNvPr>
            <p:cNvSpPr/>
            <p:nvPr/>
          </p:nvSpPr>
          <p:spPr>
            <a:xfrm>
              <a:off x="3547254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162758"/>
                <a:satOff val="3105"/>
                <a:lumOff val="13713"/>
                <a:alphaOff val="0"/>
              </a:schemeClr>
            </a:fillRef>
            <a:effectRef idx="3">
              <a:schemeClr val="accent1">
                <a:shade val="80000"/>
                <a:hueOff val="162758"/>
                <a:satOff val="3105"/>
                <a:lumOff val="1371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Epigraphic</a:t>
              </a:r>
              <a:r>
                <a:rPr lang="it-IT" sz="650" b="1" kern="1200" dirty="0"/>
                <a:t> and </a:t>
              </a:r>
              <a:r>
                <a:rPr lang="it-IT" sz="650" b="1" kern="1200" dirty="0" err="1"/>
                <a:t>Numismatic</a:t>
              </a:r>
              <a:r>
                <a:rPr lang="it-IT" sz="650" b="1" kern="1200" dirty="0"/>
                <a:t> Museum of </a:t>
              </a:r>
              <a:r>
                <a:rPr lang="it-IT" sz="650" b="1" kern="1200" dirty="0" err="1"/>
                <a:t>Athens</a:t>
              </a:r>
              <a:endParaRPr lang="it-IT" sz="650" b="1" kern="120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xmlns="" id="{4B909CC7-43BA-4835-A6C1-8420943F0E1F}"/>
                </a:ext>
              </a:extLst>
            </p:cNvPr>
            <p:cNvSpPr/>
            <p:nvPr/>
          </p:nvSpPr>
          <p:spPr>
            <a:xfrm>
              <a:off x="4329460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17011"/>
                <a:satOff val="4140"/>
                <a:lumOff val="18284"/>
                <a:alphaOff val="0"/>
              </a:schemeClr>
            </a:fillRef>
            <a:effectRef idx="3">
              <a:schemeClr val="accent1">
                <a:shade val="80000"/>
                <a:hueOff val="217011"/>
                <a:satOff val="4140"/>
                <a:lumOff val="1828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 err="1"/>
                <a:t>Zacos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 </a:t>
              </a:r>
              <a:r>
                <a:rPr lang="it-IT" sz="650" b="1" kern="1200" dirty="0" err="1"/>
                <a:t>BnF</a:t>
              </a:r>
              <a:r>
                <a:rPr lang="it-IT" sz="650" b="1" kern="1200" dirty="0"/>
                <a:t>, Paris</a:t>
              </a: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xmlns="" id="{857C8475-617C-491A-B753-BA668D8ABD35}"/>
                </a:ext>
              </a:extLst>
            </p:cNvPr>
            <p:cNvSpPr/>
            <p:nvPr/>
          </p:nvSpPr>
          <p:spPr>
            <a:xfrm>
              <a:off x="5111666" y="8956611"/>
              <a:ext cx="648000" cy="439625"/>
            </a:xfrm>
            <a:custGeom>
              <a:avLst/>
              <a:gdLst>
                <a:gd name="connsiteX0" fmla="*/ 0 w 600542"/>
                <a:gd name="connsiteY0" fmla="*/ 43963 h 439625"/>
                <a:gd name="connsiteX1" fmla="*/ 43963 w 600542"/>
                <a:gd name="connsiteY1" fmla="*/ 0 h 439625"/>
                <a:gd name="connsiteX2" fmla="*/ 556580 w 600542"/>
                <a:gd name="connsiteY2" fmla="*/ 0 h 439625"/>
                <a:gd name="connsiteX3" fmla="*/ 600543 w 600542"/>
                <a:gd name="connsiteY3" fmla="*/ 43963 h 439625"/>
                <a:gd name="connsiteX4" fmla="*/ 600542 w 600542"/>
                <a:gd name="connsiteY4" fmla="*/ 395663 h 439625"/>
                <a:gd name="connsiteX5" fmla="*/ 556579 w 600542"/>
                <a:gd name="connsiteY5" fmla="*/ 439626 h 439625"/>
                <a:gd name="connsiteX6" fmla="*/ 43963 w 600542"/>
                <a:gd name="connsiteY6" fmla="*/ 439625 h 439625"/>
                <a:gd name="connsiteX7" fmla="*/ 0 w 600542"/>
                <a:gd name="connsiteY7" fmla="*/ 395662 h 439625"/>
                <a:gd name="connsiteX8" fmla="*/ 0 w 600542"/>
                <a:gd name="connsiteY8" fmla="*/ 43963 h 4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0542" h="439625">
                  <a:moveTo>
                    <a:pt x="0" y="43963"/>
                  </a:moveTo>
                  <a:cubicBezTo>
                    <a:pt x="0" y="19683"/>
                    <a:pt x="19683" y="0"/>
                    <a:pt x="43963" y="0"/>
                  </a:cubicBezTo>
                  <a:lnTo>
                    <a:pt x="556580" y="0"/>
                  </a:lnTo>
                  <a:cubicBezTo>
                    <a:pt x="580860" y="0"/>
                    <a:pt x="600543" y="19683"/>
                    <a:pt x="600543" y="43963"/>
                  </a:cubicBezTo>
                  <a:cubicBezTo>
                    <a:pt x="600543" y="161196"/>
                    <a:pt x="600542" y="278430"/>
                    <a:pt x="600542" y="395663"/>
                  </a:cubicBezTo>
                  <a:cubicBezTo>
                    <a:pt x="600542" y="419943"/>
                    <a:pt x="580859" y="439626"/>
                    <a:pt x="556579" y="439626"/>
                  </a:cubicBezTo>
                  <a:lnTo>
                    <a:pt x="43963" y="439625"/>
                  </a:lnTo>
                  <a:cubicBezTo>
                    <a:pt x="19683" y="439625"/>
                    <a:pt x="0" y="419942"/>
                    <a:pt x="0" y="395662"/>
                  </a:cubicBezTo>
                  <a:lnTo>
                    <a:pt x="0" y="4396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3">
              <a:schemeClr val="accent1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11" tIns="21766" rIns="26211" bIns="21766" numCol="1" spcCol="1270" anchor="ctr" anchorCtr="0">
              <a:noAutofit/>
            </a:bodyPr>
            <a:lstStyle/>
            <a:p>
              <a:pPr marL="0" lvl="0" indent="0" algn="ctr" defTabSz="2889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650" b="1" kern="1200" dirty="0"/>
                <a:t>Robert </a:t>
              </a:r>
              <a:r>
                <a:rPr lang="it-IT" sz="650" b="1" kern="1200" dirty="0" err="1"/>
                <a:t>Feind’s</a:t>
              </a:r>
              <a:r>
                <a:rPr lang="it-IT" sz="650" b="1" kern="1200" dirty="0"/>
                <a:t> private </a:t>
              </a:r>
              <a:r>
                <a:rPr lang="it-IT" sz="650" b="1" kern="1200" dirty="0" err="1"/>
                <a:t>collection</a:t>
              </a:r>
              <a:r>
                <a:rPr lang="it-IT" sz="650" b="1" kern="1200" dirty="0"/>
                <a:t>, Cologne</a:t>
              </a:r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xmlns="" id="{1EABDDF1-71C4-4836-9373-E4AAFA9A085D}"/>
              </a:ext>
            </a:extLst>
          </p:cNvPr>
          <p:cNvCxnSpPr>
            <a:cxnSpLocks/>
          </p:cNvCxnSpPr>
          <p:nvPr/>
        </p:nvCxnSpPr>
        <p:spPr>
          <a:xfrm>
            <a:off x="3382607" y="7791456"/>
            <a:ext cx="328077" cy="606037"/>
          </a:xfrm>
          <a:prstGeom prst="straightConnector1">
            <a:avLst/>
          </a:prstGeom>
          <a:ln>
            <a:solidFill>
              <a:schemeClr val="accent1">
                <a:alpha val="68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igne Plus 11">
            <a:extLst>
              <a:ext uri="{FF2B5EF4-FFF2-40B4-BE49-F238E27FC236}">
                <a16:creationId xmlns:a16="http://schemas.microsoft.com/office/drawing/2014/main" xmlns="" id="{FEC249AE-B586-4D18-B319-D81F4EF71FD8}"/>
              </a:ext>
            </a:extLst>
          </p:cNvPr>
          <p:cNvSpPr/>
          <p:nvPr/>
        </p:nvSpPr>
        <p:spPr>
          <a:xfrm>
            <a:off x="3218663" y="5986837"/>
            <a:ext cx="325257" cy="337726"/>
          </a:xfrm>
          <a:prstGeom prst="mathPlus">
            <a:avLst/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2" rIns="68581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>
              <a:solidFill>
                <a:srgbClr val="3E5978"/>
              </a:solidFill>
              <a:latin typeface="+mj-lt"/>
            </a:endParaRPr>
          </a:p>
        </p:txBody>
      </p: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xmlns="" id="{D5E9F90C-9CE0-4041-911B-89916B65F790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1570432" y="8985061"/>
            <a:ext cx="1858568" cy="649122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xmlns="" id="{729AA0B0-F197-4488-8AF9-38B0D6FE41FB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2522002" y="8985377"/>
            <a:ext cx="906998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xmlns="" id="{E81874A9-40D0-4174-B841-BDE43A9D563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132142" y="8985377"/>
            <a:ext cx="296858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xmlns="" id="{25D0623F-26B6-4E58-8060-6D825A362704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996140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xmlns="" id="{D5C9D681-5635-4A3F-8601-20344C1A2551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1947710" cy="648806"/>
          </a:xfrm>
          <a:prstGeom prst="straightConnector1">
            <a:avLst/>
          </a:prstGeom>
          <a:ln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xmlns="" id="{96EED94F-D5D9-49BE-BF03-81ACF5739C0A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429000" y="8985377"/>
            <a:ext cx="350937" cy="648806"/>
          </a:xfrm>
          <a:prstGeom prst="straightConnector1">
            <a:avLst/>
          </a:prstGeom>
          <a:ln w="6350" cap="flat" cmpd="sng">
            <a:solidFill>
              <a:schemeClr val="accent1">
                <a:alpha val="68000"/>
              </a:schemeClr>
            </a:solidFill>
            <a:headEnd type="oval"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55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816614" y="4198991"/>
            <a:ext cx="79060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1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Artifact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5105649" y="4376638"/>
            <a:ext cx="1455848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description</a:t>
            </a:r>
          </a:p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Dating</a:t>
            </a:r>
          </a:p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562827" y="4884603"/>
            <a:ext cx="2242922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1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Inscribed field – Obverse</a:t>
            </a:r>
          </a:p>
          <a:p>
            <a:r>
              <a:rPr lang="it-IT" sz="1351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Inscribed field – Reverse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4608495" y="5870995"/>
            <a:ext cx="6335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72" y="6152099"/>
            <a:ext cx="1229288" cy="3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4600113" y="6479848"/>
            <a:ext cx="1332416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Apparatus criticus</a:t>
            </a:r>
          </a:p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r>
              <a:rPr lang="it-IT" sz="1013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Commentary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600113" y="3969563"/>
            <a:ext cx="654988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99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AA480A4C-F565-40D4-8641-E4906009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1F3FF-CF4D-4C52-8570-3F12A7AB4A04}" type="slidenum">
              <a:rPr lang="it-IT" smtClean="0"/>
              <a:t>5</a:t>
            </a:fld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153101" y="3974129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&lt;titleStmt/&gt;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378648" y="4340159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rgbClr val="0070C0"/>
                </a:solidFill>
              </a:rPr>
              <a:t>&lt;physDesc</a:t>
            </a:r>
            <a:r>
              <a:rPr lang="it-IT" sz="1000" dirty="0">
                <a:solidFill>
                  <a:srgbClr val="0070C0"/>
                </a:solidFill>
              </a:rPr>
              <a:t>/&gt;</a:t>
            </a:r>
          </a:p>
          <a:p>
            <a:r>
              <a:rPr lang="it-IT" sz="1000" dirty="0">
                <a:solidFill>
                  <a:srgbClr val="0070C0"/>
                </a:solidFill>
              </a:rPr>
              <a:t>&lt;origDate/&gt;</a:t>
            </a:r>
          </a:p>
          <a:p>
            <a:r>
              <a:rPr lang="it-IT" sz="1000" dirty="0">
                <a:solidFill>
                  <a:srgbClr val="0070C0"/>
                </a:solidFill>
              </a:rPr>
              <a:t>&lt;history/&gt;</a:t>
            </a:r>
            <a:endParaRPr lang="it-IT" sz="1100" dirty="0">
              <a:solidFill>
                <a:srgbClr val="0070C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121315" y="5382037"/>
            <a:ext cx="2115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rgbClr val="0070C0"/>
                </a:solidFill>
              </a:rPr>
              <a:t>&lt;textLang/&gt;</a:t>
            </a:r>
          </a:p>
          <a:p>
            <a:r>
              <a:rPr lang="it-IT" sz="1350" dirty="0">
                <a:solidFill>
                  <a:srgbClr val="0070C0"/>
                </a:solidFill>
              </a:rPr>
              <a:t>&lt;div </a:t>
            </a:r>
            <a:r>
              <a:rPr lang="it-IT" sz="1350" dirty="0">
                <a:solidFill>
                  <a:schemeClr val="accent2"/>
                </a:solidFill>
              </a:rPr>
              <a:t>type=</a:t>
            </a:r>
            <a:r>
              <a:rPr lang="it-IT" sz="1350" dirty="0">
                <a:solidFill>
                  <a:schemeClr val="accent2">
                    <a:lumMod val="50000"/>
                  </a:schemeClr>
                </a:solidFill>
              </a:rPr>
              <a:t>"bibliography"</a:t>
            </a:r>
            <a:r>
              <a:rPr lang="it-IT" sz="1350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2379041" y="5892466"/>
            <a:ext cx="8018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rgbClr val="0070C0"/>
                </a:solidFill>
              </a:rPr>
              <a:t>&lt;graphic/&gt;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2153101" y="6179766"/>
            <a:ext cx="17107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350" dirty="0">
                <a:solidFill>
                  <a:srgbClr val="0070C0"/>
                </a:solidFill>
                <a:highlight>
                  <a:srgbClr val="FFFFFF"/>
                </a:highlight>
              </a:rPr>
              <a:t>&lt;div </a:t>
            </a:r>
            <a:r>
              <a:rPr lang="it-IT" sz="1350" dirty="0">
                <a:solidFill>
                  <a:srgbClr val="F5844C"/>
                </a:solidFill>
                <a:highlight>
                  <a:srgbClr val="FFFFFF"/>
                </a:highlight>
              </a:rPr>
              <a:t>type</a:t>
            </a:r>
            <a:r>
              <a:rPr lang="it-IT" sz="135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it-IT" sz="1350" dirty="0">
                <a:solidFill>
                  <a:srgbClr val="993300"/>
                </a:solidFill>
                <a:highlight>
                  <a:srgbClr val="FFFFFF"/>
                </a:highlight>
              </a:rPr>
              <a:t>"edition"</a:t>
            </a:r>
            <a:r>
              <a:rPr lang="it-IT" sz="1350" dirty="0">
                <a:solidFill>
                  <a:srgbClr val="0070C0"/>
                </a:solidFill>
                <a:highlight>
                  <a:srgbClr val="FFFFFF"/>
                </a:highlight>
              </a:rPr>
              <a:t>/&gt;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2379041" y="6481195"/>
            <a:ext cx="1680268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50" dirty="0">
                <a:solidFill>
                  <a:srgbClr val="0070C0"/>
                </a:solidFill>
                <a:highlight>
                  <a:srgbClr val="FFFFFF"/>
                </a:highlight>
              </a:rPr>
              <a:t>&lt;div </a:t>
            </a:r>
            <a:r>
              <a:rPr lang="it-IT" sz="1050" dirty="0">
                <a:solidFill>
                  <a:srgbClr val="F5844C"/>
                </a:solidFill>
                <a:highlight>
                  <a:srgbClr val="FFFFFF"/>
                </a:highlight>
              </a:rPr>
              <a:t>type</a:t>
            </a:r>
            <a:r>
              <a:rPr lang="it-IT" sz="105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it-IT" sz="1050" dirty="0">
                <a:solidFill>
                  <a:srgbClr val="993300"/>
                </a:solidFill>
                <a:highlight>
                  <a:srgbClr val="FFFFFF"/>
                </a:highlight>
              </a:rPr>
              <a:t>"apparatus"</a:t>
            </a:r>
            <a:r>
              <a:rPr lang="it-IT" sz="1050" dirty="0">
                <a:solidFill>
                  <a:srgbClr val="0070C0"/>
                </a:solidFill>
              </a:rPr>
              <a:t>/&gt;</a:t>
            </a:r>
            <a:endParaRPr lang="it-IT" sz="1050" dirty="0">
              <a:solidFill>
                <a:srgbClr val="0070C0"/>
              </a:solidFill>
              <a:highlight>
                <a:srgbClr val="FFFFFF"/>
              </a:highlight>
            </a:endParaRPr>
          </a:p>
          <a:p>
            <a:r>
              <a:rPr lang="it-IT" sz="1050" dirty="0">
                <a:solidFill>
                  <a:srgbClr val="0070C0"/>
                </a:solidFill>
              </a:rPr>
              <a:t>&lt;div </a:t>
            </a:r>
            <a:r>
              <a:rPr lang="it-IT" sz="1050" dirty="0">
                <a:solidFill>
                  <a:schemeClr val="accent2"/>
                </a:solidFill>
              </a:rPr>
              <a:t>type=</a:t>
            </a:r>
            <a:r>
              <a:rPr lang="it-IT" sz="1050" dirty="0">
                <a:solidFill>
                  <a:schemeClr val="accent2">
                    <a:lumMod val="50000"/>
                  </a:schemeClr>
                </a:solidFill>
              </a:rPr>
              <a:t>"translation"</a:t>
            </a:r>
            <a:r>
              <a:rPr lang="it-IT" sz="1050" dirty="0">
                <a:solidFill>
                  <a:srgbClr val="0070C0"/>
                </a:solidFill>
              </a:rPr>
              <a:t>/&gt;</a:t>
            </a:r>
          </a:p>
          <a:p>
            <a:r>
              <a:rPr lang="it-IT" sz="1050" dirty="0">
                <a:solidFill>
                  <a:srgbClr val="0070C0"/>
                </a:solidFill>
              </a:rPr>
              <a:t>&lt;div </a:t>
            </a:r>
            <a:r>
              <a:rPr lang="it-IT" sz="1050" dirty="0">
                <a:solidFill>
                  <a:schemeClr val="accent2"/>
                </a:solidFill>
              </a:rPr>
              <a:t>type=</a:t>
            </a:r>
            <a:r>
              <a:rPr lang="it-IT" sz="1050" dirty="0">
                <a:solidFill>
                  <a:schemeClr val="accent2">
                    <a:lumMod val="50000"/>
                  </a:schemeClr>
                </a:solidFill>
              </a:rPr>
              <a:t>"commentary"</a:t>
            </a:r>
            <a:r>
              <a:rPr lang="it-IT" sz="1050" dirty="0">
                <a:solidFill>
                  <a:srgbClr val="0070C0"/>
                </a:solidFill>
              </a:rPr>
              <a:t>/&gt;</a:t>
            </a:r>
          </a:p>
        </p:txBody>
      </p:sp>
      <p:sp>
        <p:nvSpPr>
          <p:cNvPr id="17" name="CasellaDiTesto 16"/>
          <p:cNvSpPr txBox="1"/>
          <p:nvPr/>
        </p:nvSpPr>
        <p:spPr>
          <a:xfrm rot="16200000">
            <a:off x="612952" y="4751933"/>
            <a:ext cx="14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&lt;teiHeader/&gt;</a:t>
            </a:r>
          </a:p>
        </p:txBody>
      </p:sp>
      <p:sp>
        <p:nvSpPr>
          <p:cNvPr id="18" name="CasellaDiTesto 17"/>
          <p:cNvSpPr txBox="1"/>
          <p:nvPr/>
        </p:nvSpPr>
        <p:spPr>
          <a:xfrm rot="16200000">
            <a:off x="890541" y="6518362"/>
            <a:ext cx="8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&lt;text/&gt;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45137" y="5838605"/>
            <a:ext cx="132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&lt;facsimile/&gt;</a:t>
            </a:r>
          </a:p>
        </p:txBody>
      </p:sp>
      <p:sp>
        <p:nvSpPr>
          <p:cNvPr id="20" name="Parentesi graffa aperta 19"/>
          <p:cNvSpPr/>
          <p:nvPr/>
        </p:nvSpPr>
        <p:spPr>
          <a:xfrm>
            <a:off x="1768749" y="4154166"/>
            <a:ext cx="179750" cy="1546474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arentesi graffa aperta 20"/>
          <p:cNvSpPr/>
          <p:nvPr/>
        </p:nvSpPr>
        <p:spPr>
          <a:xfrm>
            <a:off x="1768749" y="5892466"/>
            <a:ext cx="186864" cy="31949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Parentesi graffa aperta 21"/>
          <p:cNvSpPr/>
          <p:nvPr/>
        </p:nvSpPr>
        <p:spPr>
          <a:xfrm>
            <a:off x="1782421" y="6345903"/>
            <a:ext cx="186864" cy="577081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D527ECDB-DCB6-41E3-91E5-5A488978F6B0}"/>
              </a:ext>
            </a:extLst>
          </p:cNvPr>
          <p:cNvSpPr txBox="1"/>
          <p:nvPr/>
        </p:nvSpPr>
        <p:spPr>
          <a:xfrm>
            <a:off x="2024805" y="4870315"/>
            <a:ext cx="151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rgbClr val="0070C0"/>
                </a:solidFill>
              </a:rPr>
              <a:t>&lt;msPart </a:t>
            </a:r>
            <a:r>
              <a:rPr lang="it-IT" sz="1400" dirty="0">
                <a:solidFill>
                  <a:schemeClr val="accent2"/>
                </a:solidFill>
              </a:rPr>
              <a:t>n=</a:t>
            </a:r>
            <a:r>
              <a:rPr lang="it-IT" sz="14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"r"</a:t>
            </a:r>
            <a:r>
              <a:rPr lang="it-IT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/&gt;</a:t>
            </a:r>
          </a:p>
          <a:p>
            <a:pPr algn="r"/>
            <a:r>
              <a:rPr lang="it-IT" sz="1400" dirty="0">
                <a:solidFill>
                  <a:srgbClr val="0070C0"/>
                </a:solidFill>
              </a:rPr>
              <a:t>&lt;msPart </a:t>
            </a:r>
            <a:r>
              <a:rPr lang="it-IT" sz="1400" dirty="0">
                <a:solidFill>
                  <a:schemeClr val="accent2"/>
                </a:solidFill>
              </a:rPr>
              <a:t>n=</a:t>
            </a:r>
            <a:r>
              <a:rPr lang="it-IT" sz="14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"v"</a:t>
            </a:r>
            <a:r>
              <a:rPr lang="it-IT" sz="1400" dirty="0">
                <a:solidFill>
                  <a:srgbClr val="0070C0"/>
                </a:solidFill>
                <a:cs typeface="Times New Roman" panose="02020603050405020304" pitchFamily="18" charset="0"/>
              </a:rPr>
              <a:t>/&gt;</a:t>
            </a:r>
            <a:endParaRPr lang="it-IT" sz="1400" dirty="0">
              <a:solidFill>
                <a:srgbClr val="0070C0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xmlns="" id="{EEECCB8D-D34F-4838-A111-4152C3EA24A8}"/>
              </a:ext>
            </a:extLst>
          </p:cNvPr>
          <p:cNvSpPr txBox="1"/>
          <p:nvPr/>
        </p:nvSpPr>
        <p:spPr>
          <a:xfrm>
            <a:off x="4571198" y="5427440"/>
            <a:ext cx="82619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1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xmlns="" id="{A283D799-98E6-4BBD-A081-8E4F5A6D997D}"/>
              </a:ext>
            </a:extLst>
          </p:cNvPr>
          <p:cNvSpPr/>
          <p:nvPr/>
        </p:nvSpPr>
        <p:spPr>
          <a:xfrm>
            <a:off x="3995034" y="4848659"/>
            <a:ext cx="315147" cy="175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xmlns="" id="{E04DB9D9-A228-4BEA-A3D7-C4EB99BA21D4}"/>
              </a:ext>
            </a:extLst>
          </p:cNvPr>
          <p:cNvSpPr/>
          <p:nvPr/>
        </p:nvSpPr>
        <p:spPr>
          <a:xfrm>
            <a:off x="3995034" y="5964271"/>
            <a:ext cx="315147" cy="175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xmlns="" id="{29F3980C-E2D0-4898-9D82-E5797EB54273}"/>
              </a:ext>
            </a:extLst>
          </p:cNvPr>
          <p:cNvSpPr/>
          <p:nvPr/>
        </p:nvSpPr>
        <p:spPr>
          <a:xfrm>
            <a:off x="3995034" y="6632886"/>
            <a:ext cx="315147" cy="175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0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6" t="12679" r="12720" b="17709"/>
          <a:stretch/>
        </p:blipFill>
        <p:spPr>
          <a:xfrm>
            <a:off x="298820" y="93344"/>
            <a:ext cx="4846882" cy="4773954"/>
          </a:xfrm>
          <a:prstGeom prst="ellipse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0"/>
            <a:ext cx="6858000" cy="470898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000" dirty="0"/>
              <a:t> &lt;text&gt;</a:t>
            </a:r>
            <a:br>
              <a:rPr lang="it-IT" sz="1000" dirty="0"/>
            </a:br>
            <a:r>
              <a:rPr lang="it-IT" sz="1000" dirty="0"/>
              <a:t>          &lt;body&gt;</a:t>
            </a:r>
            <a:br>
              <a:rPr lang="it-IT" sz="1000" dirty="0"/>
            </a:br>
            <a:r>
              <a:rPr lang="it-IT" sz="1000" dirty="0"/>
              <a:t>              &lt;div type="edition" </a:t>
            </a:r>
            <a:r>
              <a:rPr lang="it-IT" sz="1000" dirty="0" err="1"/>
              <a:t>subtype</a:t>
            </a:r>
            <a:r>
              <a:rPr lang="it-IT" sz="1000" dirty="0"/>
              <a:t>="</a:t>
            </a:r>
            <a:r>
              <a:rPr lang="it-IT" sz="1000" dirty="0" err="1"/>
              <a:t>editorial</a:t>
            </a:r>
            <a:r>
              <a:rPr lang="it-IT" sz="1000" dirty="0"/>
              <a:t>" </a:t>
            </a:r>
            <a:r>
              <a:rPr lang="it-IT" sz="1000" dirty="0" err="1"/>
              <a:t>xml:space</a:t>
            </a:r>
            <a:r>
              <a:rPr lang="it-IT" sz="1000" dirty="0"/>
              <a:t>="</a:t>
            </a:r>
            <a:r>
              <a:rPr lang="it-IT" sz="1000" dirty="0" err="1"/>
              <a:t>preserve</a:t>
            </a:r>
            <a:r>
              <a:rPr lang="it-IT" sz="1000" dirty="0"/>
              <a:t>" </a:t>
            </a:r>
            <a:r>
              <a:rPr lang="it-IT" sz="1000" dirty="0" err="1"/>
              <a:t>xml:lang</a:t>
            </a:r>
            <a:r>
              <a:rPr lang="it-IT" sz="1000" dirty="0"/>
              <a:t>="</a:t>
            </a:r>
            <a:r>
              <a:rPr lang="it-IT" sz="1000" dirty="0" err="1"/>
              <a:t>grc</a:t>
            </a:r>
            <a:r>
              <a:rPr lang="it-IT" sz="1000" dirty="0"/>
              <a:t>"&gt;</a:t>
            </a:r>
            <a:br>
              <a:rPr lang="it-IT" sz="1000" dirty="0"/>
            </a:br>
            <a:r>
              <a:rPr lang="it-IT" sz="1000" dirty="0"/>
              <a:t>                  &lt;div type="</a:t>
            </a:r>
            <a:r>
              <a:rPr lang="it-IT" sz="1000" dirty="0" err="1"/>
              <a:t>textpart</a:t>
            </a:r>
            <a:r>
              <a:rPr lang="it-IT" sz="1000" dirty="0"/>
              <a:t>" </a:t>
            </a:r>
            <a:r>
              <a:rPr lang="it-IT" sz="1000" dirty="0" err="1"/>
              <a:t>subtype</a:t>
            </a:r>
            <a:r>
              <a:rPr lang="it-IT" sz="1000" dirty="0"/>
              <a:t>="</a:t>
            </a:r>
            <a:r>
              <a:rPr lang="it-IT" sz="1000" dirty="0" err="1"/>
              <a:t>label</a:t>
            </a:r>
            <a:r>
              <a:rPr lang="it-IT" sz="1000" dirty="0"/>
              <a:t>" n="</a:t>
            </a:r>
            <a:r>
              <a:rPr lang="it-IT" sz="1000" dirty="0" err="1"/>
              <a:t>obv</a:t>
            </a:r>
            <a:r>
              <a:rPr lang="it-IT" sz="1000" dirty="0"/>
              <a:t>" </a:t>
            </a:r>
            <a:r>
              <a:rPr lang="it-IT" sz="1000" dirty="0" err="1"/>
              <a:t>rend</a:t>
            </a:r>
            <a:r>
              <a:rPr lang="it-IT" sz="1000" dirty="0"/>
              <a:t>="linear"&gt;</a:t>
            </a:r>
            <a:br>
              <a:rPr lang="it-IT" sz="1000" dirty="0"/>
            </a:br>
            <a:r>
              <a:rPr lang="it-IT" sz="1000" dirty="0"/>
              <a:t>                      &lt;ab&gt;[</a:t>
            </a:r>
            <a:r>
              <a:rPr lang="it-IT" sz="1000" dirty="0" err="1"/>
              <a:t>Greek</a:t>
            </a:r>
            <a:r>
              <a:rPr lang="it-IT" sz="1000" dirty="0"/>
              <a:t> or Latin... text </a:t>
            </a:r>
            <a:r>
              <a:rPr lang="it-IT" sz="1000" dirty="0" err="1"/>
              <a:t>here</a:t>
            </a:r>
            <a:r>
              <a:rPr lang="it-IT" sz="1000" dirty="0"/>
              <a:t>]&lt;/ab&gt;</a:t>
            </a:r>
            <a:br>
              <a:rPr lang="it-IT" sz="1000" dirty="0"/>
            </a:br>
            <a:r>
              <a:rPr lang="it-IT" sz="1000" dirty="0"/>
              <a:t>                  &lt;/div&gt;</a:t>
            </a:r>
            <a:br>
              <a:rPr lang="it-IT" sz="1000" dirty="0"/>
            </a:br>
            <a:r>
              <a:rPr lang="it-IT" sz="1000" dirty="0"/>
              <a:t>                  &lt;div type="</a:t>
            </a:r>
            <a:r>
              <a:rPr lang="it-IT" sz="1000" dirty="0" err="1"/>
              <a:t>textpart</a:t>
            </a:r>
            <a:r>
              <a:rPr lang="it-IT" sz="1000" dirty="0"/>
              <a:t>" </a:t>
            </a:r>
            <a:r>
              <a:rPr lang="it-IT" sz="1000" dirty="0" err="1"/>
              <a:t>subtype</a:t>
            </a:r>
            <a:r>
              <a:rPr lang="it-IT" sz="1000" dirty="0"/>
              <a:t>="face" n="</a:t>
            </a:r>
            <a:r>
              <a:rPr lang="it-IT" sz="1000" dirty="0" err="1"/>
              <a:t>obv</a:t>
            </a:r>
            <a:r>
              <a:rPr lang="it-IT" sz="1000" dirty="0"/>
              <a:t>" </a:t>
            </a:r>
            <a:r>
              <a:rPr lang="it-IT" sz="1000" dirty="0" err="1"/>
              <a:t>rend</a:t>
            </a:r>
            <a:r>
              <a:rPr lang="it-IT" sz="1000" dirty="0"/>
              <a:t>="linear"&gt;</a:t>
            </a:r>
            <a:br>
              <a:rPr lang="it-IT" sz="1000" dirty="0"/>
            </a:br>
            <a:r>
              <a:rPr lang="it-IT" sz="1000" dirty="0"/>
              <a:t>                      &lt;ab&gt;[</a:t>
            </a:r>
            <a:r>
              <a:rPr lang="it-IT" sz="1000" dirty="0" err="1"/>
              <a:t>Greek</a:t>
            </a:r>
            <a:r>
              <a:rPr lang="it-IT" sz="1000" dirty="0"/>
              <a:t> or Latin... text </a:t>
            </a:r>
            <a:r>
              <a:rPr lang="it-IT" sz="1000" dirty="0" err="1"/>
              <a:t>here</a:t>
            </a:r>
            <a:r>
              <a:rPr lang="it-IT" sz="1000" dirty="0"/>
              <a:t>]&lt;/ab&gt;</a:t>
            </a:r>
            <a:br>
              <a:rPr lang="it-IT" sz="1000" dirty="0"/>
            </a:br>
            <a:r>
              <a:rPr lang="it-IT" sz="1000" dirty="0"/>
              <a:t>                  &lt;/div&gt;</a:t>
            </a:r>
            <a:br>
              <a:rPr lang="it-IT" sz="1000" dirty="0"/>
            </a:br>
            <a:r>
              <a:rPr lang="it-IT" sz="1000" dirty="0"/>
              <a:t>                  &lt;div type="</a:t>
            </a:r>
            <a:r>
              <a:rPr lang="it-IT" sz="1000" dirty="0" err="1"/>
              <a:t>textpart</a:t>
            </a:r>
            <a:r>
              <a:rPr lang="it-IT" sz="1000" dirty="0"/>
              <a:t>" </a:t>
            </a:r>
            <a:r>
              <a:rPr lang="it-IT" sz="1000" dirty="0" err="1"/>
              <a:t>subtype</a:t>
            </a:r>
            <a:r>
              <a:rPr lang="it-IT" sz="1000" dirty="0"/>
              <a:t>="</a:t>
            </a:r>
            <a:r>
              <a:rPr lang="it-IT" sz="1000" dirty="0" err="1"/>
              <a:t>label</a:t>
            </a:r>
            <a:r>
              <a:rPr lang="it-IT" sz="1000" dirty="0"/>
              <a:t>" n="</a:t>
            </a:r>
            <a:r>
              <a:rPr lang="it-IT" sz="1000" dirty="0" err="1"/>
              <a:t>rev</a:t>
            </a:r>
            <a:r>
              <a:rPr lang="it-IT" sz="1000" dirty="0"/>
              <a:t>" </a:t>
            </a:r>
            <a:r>
              <a:rPr lang="it-IT" sz="1000" dirty="0" err="1"/>
              <a:t>rend</a:t>
            </a:r>
            <a:r>
              <a:rPr lang="it-IT" sz="1000" dirty="0"/>
              <a:t>="linear"&gt;</a:t>
            </a:r>
            <a:br>
              <a:rPr lang="it-IT" sz="1000" dirty="0"/>
            </a:br>
            <a:r>
              <a:rPr lang="it-IT" sz="1000" dirty="0"/>
              <a:t>                      &lt;ab&gt;[</a:t>
            </a:r>
            <a:r>
              <a:rPr lang="it-IT" sz="1000" dirty="0" err="1"/>
              <a:t>Greek</a:t>
            </a:r>
            <a:r>
              <a:rPr lang="it-IT" sz="1000" dirty="0"/>
              <a:t> or Latin... text </a:t>
            </a:r>
            <a:r>
              <a:rPr lang="it-IT" sz="1000" dirty="0" err="1"/>
              <a:t>here</a:t>
            </a:r>
            <a:r>
              <a:rPr lang="it-IT" sz="1000" dirty="0"/>
              <a:t>]&lt;/ab&gt;</a:t>
            </a:r>
            <a:br>
              <a:rPr lang="it-IT" sz="1000" dirty="0"/>
            </a:br>
            <a:r>
              <a:rPr lang="it-IT" sz="1000" dirty="0"/>
              <a:t>                  &lt;/div&gt;</a:t>
            </a:r>
            <a:br>
              <a:rPr lang="it-IT" sz="1000" dirty="0"/>
            </a:br>
            <a:r>
              <a:rPr lang="it-IT" sz="1000" dirty="0"/>
              <a:t>                  &lt;div type="</a:t>
            </a:r>
            <a:r>
              <a:rPr lang="it-IT" sz="1000" dirty="0" err="1"/>
              <a:t>textpart</a:t>
            </a:r>
            <a:r>
              <a:rPr lang="it-IT" sz="1000" dirty="0"/>
              <a:t>" </a:t>
            </a:r>
            <a:r>
              <a:rPr lang="it-IT" sz="1000" dirty="0" err="1"/>
              <a:t>subtype</a:t>
            </a:r>
            <a:r>
              <a:rPr lang="it-IT" sz="1000" dirty="0"/>
              <a:t>="face" n="</a:t>
            </a:r>
            <a:r>
              <a:rPr lang="it-IT" sz="1000" dirty="0" err="1"/>
              <a:t>rev</a:t>
            </a:r>
            <a:r>
              <a:rPr lang="it-IT" sz="1000" dirty="0"/>
              <a:t>" </a:t>
            </a:r>
            <a:r>
              <a:rPr lang="it-IT" sz="1000" dirty="0" err="1"/>
              <a:t>rend</a:t>
            </a:r>
            <a:r>
              <a:rPr lang="it-IT" sz="1000" dirty="0"/>
              <a:t>="linear"&gt;</a:t>
            </a:r>
            <a:br>
              <a:rPr lang="it-IT" sz="1000" dirty="0"/>
            </a:br>
            <a:r>
              <a:rPr lang="it-IT" sz="1000" dirty="0"/>
              <a:t>                      &lt;ab&gt;[</a:t>
            </a:r>
            <a:r>
              <a:rPr lang="it-IT" sz="1000" dirty="0" err="1"/>
              <a:t>Greek</a:t>
            </a:r>
            <a:r>
              <a:rPr lang="it-IT" sz="1000" dirty="0"/>
              <a:t> or Latin... text </a:t>
            </a:r>
            <a:r>
              <a:rPr lang="it-IT" sz="1000" dirty="0" err="1"/>
              <a:t>here</a:t>
            </a:r>
            <a:r>
              <a:rPr lang="it-IT" sz="1000" dirty="0"/>
              <a:t>]&lt;/ab&gt;</a:t>
            </a:r>
            <a:br>
              <a:rPr lang="it-IT" sz="1000" dirty="0"/>
            </a:br>
            <a:r>
              <a:rPr lang="it-IT" sz="1000" dirty="0"/>
              <a:t>                  &lt;/div&gt;</a:t>
            </a:r>
            <a:br>
              <a:rPr lang="it-IT" sz="1000" dirty="0"/>
            </a:br>
            <a:r>
              <a:rPr lang="it-IT" sz="1000" dirty="0"/>
              <a:t>              &lt;/div&gt;</a:t>
            </a:r>
            <a:br>
              <a:rPr lang="it-IT" sz="1000" dirty="0"/>
            </a:br>
            <a:r>
              <a:rPr lang="it-IT" sz="1000" dirty="0"/>
              <a:t>              &lt;div type="edition" </a:t>
            </a:r>
            <a:r>
              <a:rPr lang="it-IT" sz="1000" dirty="0" err="1"/>
              <a:t>subtype</a:t>
            </a:r>
            <a:r>
              <a:rPr lang="it-IT" sz="1000" dirty="0"/>
              <a:t>="</a:t>
            </a:r>
            <a:r>
              <a:rPr lang="it-IT" sz="1000" dirty="0" err="1"/>
              <a:t>diplomatic</a:t>
            </a:r>
            <a:r>
              <a:rPr lang="it-IT" sz="1000" dirty="0"/>
              <a:t>" </a:t>
            </a:r>
            <a:r>
              <a:rPr lang="it-IT" sz="1000" dirty="0" err="1"/>
              <a:t>xml:space</a:t>
            </a:r>
            <a:r>
              <a:rPr lang="it-IT" sz="1000" dirty="0"/>
              <a:t>="</a:t>
            </a:r>
            <a:r>
              <a:rPr lang="it-IT" sz="1000" dirty="0" err="1"/>
              <a:t>preserve</a:t>
            </a:r>
            <a:r>
              <a:rPr lang="it-IT" sz="1000" dirty="0"/>
              <a:t>" </a:t>
            </a:r>
            <a:r>
              <a:rPr lang="it-IT" sz="1000" dirty="0" err="1"/>
              <a:t>xml:lang</a:t>
            </a:r>
            <a:r>
              <a:rPr lang="it-IT" sz="1000" dirty="0"/>
              <a:t>="</a:t>
            </a:r>
            <a:r>
              <a:rPr lang="it-IT" sz="1000" dirty="0" err="1"/>
              <a:t>grc</a:t>
            </a:r>
            <a:r>
              <a:rPr lang="it-IT" sz="1000" dirty="0"/>
              <a:t>"&gt;</a:t>
            </a:r>
            <a:br>
              <a:rPr lang="it-IT" sz="1000" dirty="0"/>
            </a:br>
            <a:r>
              <a:rPr lang="it-IT" sz="1000" dirty="0"/>
              <a:t>                  &lt;!-- for </a:t>
            </a:r>
            <a:r>
              <a:rPr lang="it-IT" sz="1000" dirty="0" err="1"/>
              <a:t>nested</a:t>
            </a:r>
            <a:r>
              <a:rPr lang="it-IT" sz="1000" dirty="0"/>
              <a:t> </a:t>
            </a:r>
            <a:r>
              <a:rPr lang="it-IT" sz="1000" dirty="0" err="1"/>
              <a:t>elements</a:t>
            </a:r>
            <a:r>
              <a:rPr lang="it-IT" sz="1000" dirty="0"/>
              <a:t>, </a:t>
            </a:r>
            <a:r>
              <a:rPr lang="it-IT" sz="1000" dirty="0" err="1"/>
              <a:t>see</a:t>
            </a:r>
            <a:r>
              <a:rPr lang="it-IT" sz="1000" dirty="0"/>
              <a:t> the </a:t>
            </a:r>
            <a:r>
              <a:rPr lang="it-IT" sz="1000" dirty="0" err="1"/>
              <a:t>previous</a:t>
            </a:r>
            <a:r>
              <a:rPr lang="it-IT" sz="1000" dirty="0"/>
              <a:t> --&gt;</a:t>
            </a:r>
            <a:br>
              <a:rPr lang="it-IT" sz="1000" dirty="0"/>
            </a:br>
            <a:r>
              <a:rPr lang="it-IT" sz="1000" dirty="0"/>
              <a:t>              &lt;/div&gt;</a:t>
            </a:r>
            <a:br>
              <a:rPr lang="it-IT" sz="1000" dirty="0"/>
            </a:br>
            <a:r>
              <a:rPr lang="it-IT" sz="1000" dirty="0"/>
              <a:t>              &lt;div type="apparatus"&gt;</a:t>
            </a:r>
            <a:br>
              <a:rPr lang="it-IT" sz="1000" dirty="0"/>
            </a:br>
            <a:r>
              <a:rPr lang="it-IT" sz="1000" dirty="0"/>
              <a:t>                  &lt;</a:t>
            </a:r>
            <a:r>
              <a:rPr lang="it-IT" sz="1000" dirty="0" err="1"/>
              <a:t>listApp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                      &lt;</a:t>
            </a:r>
            <a:r>
              <a:rPr lang="it-IT" sz="1000" dirty="0" err="1"/>
              <a:t>app</a:t>
            </a:r>
            <a:r>
              <a:rPr lang="it-IT" sz="1000" dirty="0"/>
              <a:t> </a:t>
            </a:r>
            <a:r>
              <a:rPr lang="it-IT" sz="1000" dirty="0" err="1"/>
              <a:t>xml:lang</a:t>
            </a:r>
            <a:r>
              <a:rPr lang="it-IT" sz="1000" dirty="0"/>
              <a:t>="xx"&gt;&lt;/</a:t>
            </a:r>
            <a:r>
              <a:rPr lang="it-IT" sz="1000" dirty="0" err="1"/>
              <a:t>app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                  &lt;/</a:t>
            </a:r>
            <a:r>
              <a:rPr lang="it-IT" sz="1000" dirty="0" err="1"/>
              <a:t>listApp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              &lt;/div&gt;</a:t>
            </a:r>
            <a:br>
              <a:rPr lang="it-IT" sz="1000" dirty="0"/>
            </a:br>
            <a:r>
              <a:rPr lang="it-IT" sz="1000" dirty="0"/>
              <a:t>              &lt;div type="translation"&gt;</a:t>
            </a:r>
            <a:br>
              <a:rPr lang="it-IT" sz="1000" dirty="0"/>
            </a:br>
            <a:r>
              <a:rPr lang="it-IT" sz="1000" dirty="0"/>
              <a:t>                      &lt;p </a:t>
            </a:r>
            <a:r>
              <a:rPr lang="it-IT" sz="1000" dirty="0" err="1"/>
              <a:t>xml:lang</a:t>
            </a:r>
            <a:r>
              <a:rPr lang="it-IT" sz="1000" dirty="0"/>
              <a:t>="xx"&gt;&lt;/p&gt;</a:t>
            </a:r>
            <a:br>
              <a:rPr lang="it-IT" sz="1000" dirty="0"/>
            </a:br>
            <a:r>
              <a:rPr lang="it-IT" sz="1000" dirty="0"/>
              <a:t>              &lt;/div&gt;</a:t>
            </a:r>
            <a:br>
              <a:rPr lang="it-IT" sz="1000" dirty="0"/>
            </a:br>
            <a:r>
              <a:rPr lang="it-IT" sz="1000" dirty="0"/>
              <a:t>              &lt;div type="commentary" </a:t>
            </a:r>
            <a:r>
              <a:rPr lang="it-IT" sz="1000" dirty="0" err="1"/>
              <a:t>subtype</a:t>
            </a:r>
            <a:r>
              <a:rPr lang="it-IT" sz="1000" dirty="0"/>
              <a:t>="edition"&gt;</a:t>
            </a:r>
            <a:br>
              <a:rPr lang="it-IT" sz="1000" dirty="0"/>
            </a:br>
            <a:r>
              <a:rPr lang="it-IT" sz="1000" dirty="0"/>
              <a:t>                   &lt;p </a:t>
            </a:r>
            <a:r>
              <a:rPr lang="it-IT" sz="1000" dirty="0" err="1"/>
              <a:t>xml:lang</a:t>
            </a:r>
            <a:r>
              <a:rPr lang="it-IT" sz="1000" dirty="0"/>
              <a:t>="xx"&gt;&lt;/p&gt;</a:t>
            </a:r>
            <a:br>
              <a:rPr lang="it-IT" sz="1000" dirty="0"/>
            </a:br>
            <a:r>
              <a:rPr lang="it-IT" sz="1000" dirty="0"/>
              <a:t>              &lt;/div&gt;</a:t>
            </a:r>
          </a:p>
        </p:txBody>
      </p:sp>
    </p:spTree>
    <p:extLst>
      <p:ext uri="{BB962C8B-B14F-4D97-AF65-F5344CB8AC3E}">
        <p14:creationId xmlns:p14="http://schemas.microsoft.com/office/powerpoint/2010/main" val="240381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350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254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Batang</vt:lpstr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Alessio</dc:creator>
  <cp:lastModifiedBy>Alessio</cp:lastModifiedBy>
  <cp:revision>38</cp:revision>
  <dcterms:created xsi:type="dcterms:W3CDTF">2019-08-30T09:27:32Z</dcterms:created>
  <dcterms:modified xsi:type="dcterms:W3CDTF">2019-12-27T16:08:48Z</dcterms:modified>
</cp:coreProperties>
</file>